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53"/>
  </p:notesMasterIdLst>
  <p:handoutMasterIdLst>
    <p:handoutMasterId r:id="rId54"/>
  </p:handoutMasterIdLst>
  <p:sldIdLst>
    <p:sldId id="324" r:id="rId5"/>
    <p:sldId id="358" r:id="rId6"/>
    <p:sldId id="359" r:id="rId7"/>
    <p:sldId id="360" r:id="rId8"/>
    <p:sldId id="361" r:id="rId9"/>
    <p:sldId id="362" r:id="rId10"/>
    <p:sldId id="363" r:id="rId11"/>
    <p:sldId id="364" r:id="rId12"/>
    <p:sldId id="365" r:id="rId13"/>
    <p:sldId id="366" r:id="rId14"/>
    <p:sldId id="373" r:id="rId15"/>
    <p:sldId id="368" r:id="rId16"/>
    <p:sldId id="370" r:id="rId17"/>
    <p:sldId id="371" r:id="rId18"/>
    <p:sldId id="372" r:id="rId19"/>
    <p:sldId id="374" r:id="rId20"/>
    <p:sldId id="257" r:id="rId21"/>
    <p:sldId id="258" r:id="rId22"/>
    <p:sldId id="337" r:id="rId23"/>
    <p:sldId id="338" r:id="rId24"/>
    <p:sldId id="339" r:id="rId25"/>
    <p:sldId id="325" r:id="rId26"/>
    <p:sldId id="326" r:id="rId27"/>
    <p:sldId id="327" r:id="rId28"/>
    <p:sldId id="328" r:id="rId29"/>
    <p:sldId id="329" r:id="rId30"/>
    <p:sldId id="330" r:id="rId31"/>
    <p:sldId id="331" r:id="rId32"/>
    <p:sldId id="332" r:id="rId33"/>
    <p:sldId id="333" r:id="rId34"/>
    <p:sldId id="334" r:id="rId35"/>
    <p:sldId id="335" r:id="rId36"/>
    <p:sldId id="341" r:id="rId37"/>
    <p:sldId id="343" r:id="rId38"/>
    <p:sldId id="344" r:id="rId39"/>
    <p:sldId id="345" r:id="rId40"/>
    <p:sldId id="346" r:id="rId41"/>
    <p:sldId id="348" r:id="rId42"/>
    <p:sldId id="347" r:id="rId43"/>
    <p:sldId id="349" r:id="rId44"/>
    <p:sldId id="350" r:id="rId45"/>
    <p:sldId id="351" r:id="rId46"/>
    <p:sldId id="340" r:id="rId47"/>
    <p:sldId id="352" r:id="rId48"/>
    <p:sldId id="353" r:id="rId49"/>
    <p:sldId id="355" r:id="rId50"/>
    <p:sldId id="356" r:id="rId51"/>
    <p:sldId id="357" r:id="rId5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968" userDrawn="1">
          <p15:clr>
            <a:srgbClr val="A4A3A4"/>
          </p15:clr>
        </p15:guide>
        <p15:guide id="2" pos="408" userDrawn="1">
          <p15:clr>
            <a:srgbClr val="A4A3A4"/>
          </p15:clr>
        </p15:guide>
        <p15:guide id="3" orient="horz" pos="3912" userDrawn="1">
          <p15:clr>
            <a:srgbClr val="A4A3A4"/>
          </p15:clr>
        </p15:guide>
        <p15:guide id="4" pos="7272" userDrawn="1">
          <p15:clr>
            <a:srgbClr val="A4A3A4"/>
          </p15:clr>
        </p15:guide>
        <p15:guide id="5" orient="horz" pos="1656"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D9D9D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6E25E649-3F16-4E02-A733-19D2CDBF48F0}">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5033" autoAdjust="0"/>
  </p:normalViewPr>
  <p:slideViewPr>
    <p:cSldViewPr snapToGrid="0">
      <p:cViewPr varScale="1">
        <p:scale>
          <a:sx n="73" d="100"/>
          <a:sy n="73" d="100"/>
        </p:scale>
        <p:origin x="-402" y="-102"/>
      </p:cViewPr>
      <p:guideLst>
        <p:guide orient="horz" pos="1968"/>
        <p:guide orient="horz" pos="3912"/>
        <p:guide orient="horz" pos="1656"/>
        <p:guide pos="409"/>
        <p:guide pos="7273"/>
      </p:guideLst>
    </p:cSldViewPr>
  </p:slideViewPr>
  <p:outlineViewPr>
    <p:cViewPr>
      <p:scale>
        <a:sx n="33" d="100"/>
        <a:sy n="33" d="100"/>
      </p:scale>
      <p:origin x="0" y="-4886"/>
    </p:cViewPr>
  </p:outlineViewPr>
  <p:notesTextViewPr>
    <p:cViewPr>
      <p:scale>
        <a:sx n="3" d="2"/>
        <a:sy n="3" d="2"/>
      </p:scale>
      <p:origin x="0" y="0"/>
    </p:cViewPr>
  </p:notesTextViewPr>
  <p:sorterViewPr>
    <p:cViewPr>
      <p:scale>
        <a:sx n="110" d="100"/>
        <a:sy n="110" d="100"/>
      </p:scale>
      <p:origin x="0" y="-965"/>
    </p:cViewPr>
  </p:sorterViewPr>
  <p:notesViewPr>
    <p:cSldViewPr snapToGrid="0">
      <p:cViewPr varScale="1">
        <p:scale>
          <a:sx n="60" d="100"/>
          <a:sy n="60" d="100"/>
        </p:scale>
        <p:origin x="3187" y="48"/>
      </p:cViewPr>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B76F666D-E0C2-435B-BAA8-9287F9E5D3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xmlns="" id="{19FEBCAF-CB3F-4928-91AA-D61472F880C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F1077DB-935E-4A0A-947A-D283B9F9F452}" type="datetimeFigureOut">
              <a:rPr lang="en-US" smtClean="0"/>
              <a:pPr/>
              <a:t>7/19/2022</a:t>
            </a:fld>
            <a:endParaRPr lang="en-US" dirty="0"/>
          </a:p>
        </p:txBody>
      </p:sp>
      <p:sp>
        <p:nvSpPr>
          <p:cNvPr id="4" name="Footer Placeholder 3">
            <a:extLst>
              <a:ext uri="{FF2B5EF4-FFF2-40B4-BE49-F238E27FC236}">
                <a16:creationId xmlns:a16="http://schemas.microsoft.com/office/drawing/2014/main" xmlns="" id="{69256698-63C6-4CCC-81CB-EA5604C30F1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xmlns="" id="{B2467FDA-05D7-4760-A373-5D6AEAAF427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82C0B10-7CAE-41E4-AB02-7E8B1FF2B898}" type="slidenum">
              <a:rPr lang="en-US" smtClean="0"/>
              <a:pPr/>
              <a:t>‹#›</a:t>
            </a:fld>
            <a:endParaRPr lang="en-US" dirty="0"/>
          </a:p>
        </p:txBody>
      </p:sp>
    </p:spTree>
    <p:extLst>
      <p:ext uri="{BB962C8B-B14F-4D97-AF65-F5344CB8AC3E}">
        <p14:creationId xmlns:p14="http://schemas.microsoft.com/office/powerpoint/2010/main" xmlns="" val="3687537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9EC30E-1A71-4188-9BE7-E2A64929A436}" type="datetimeFigureOut">
              <a:rPr lang="en-US" noProof="0" smtClean="0"/>
              <a:pPr/>
              <a:t>7/19/2022</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30193B-564F-4854-8A52-728F3FB19C85}" type="slidenum">
              <a:rPr lang="en-US" noProof="0" smtClean="0"/>
              <a:pPr/>
              <a:t>‹#›</a:t>
            </a:fld>
            <a:endParaRPr lang="en-US" noProof="0" dirty="0"/>
          </a:p>
        </p:txBody>
      </p:sp>
    </p:spTree>
    <p:extLst>
      <p:ext uri="{BB962C8B-B14F-4D97-AF65-F5344CB8AC3E}">
        <p14:creationId xmlns:p14="http://schemas.microsoft.com/office/powerpoint/2010/main" xmlns="" val="3603816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30193B-564F-4854-8A52-728F3FB19C85}" type="slidenum">
              <a:rPr lang="en-US" noProof="0" smtClean="0"/>
              <a:pPr/>
              <a:t>1</a:t>
            </a:fld>
            <a:endParaRPr lang="en-US" noProof="0" dirty="0"/>
          </a:p>
        </p:txBody>
      </p:sp>
    </p:spTree>
    <p:extLst>
      <p:ext uri="{BB962C8B-B14F-4D97-AF65-F5344CB8AC3E}">
        <p14:creationId xmlns:p14="http://schemas.microsoft.com/office/powerpoint/2010/main" xmlns="" val="364420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ustom Layout">
    <p:bg>
      <p:bgPr>
        <a:solidFill>
          <a:schemeClr val="tx1"/>
        </a:solidFill>
        <a:effectLst/>
      </p:bgPr>
    </p:bg>
    <p:spTree>
      <p:nvGrpSpPr>
        <p:cNvPr id="1" name=""/>
        <p:cNvGrpSpPr/>
        <p:nvPr/>
      </p:nvGrpSpPr>
      <p:grpSpPr>
        <a:xfrm>
          <a:off x="0" y="0"/>
          <a:ext cx="0" cy="0"/>
          <a:chOff x="0" y="0"/>
          <a:chExt cx="0" cy="0"/>
        </a:xfrm>
      </p:grpSpPr>
      <p:sp>
        <p:nvSpPr>
          <p:cNvPr id="22" name="Picture Placeholder 21">
            <a:extLst>
              <a:ext uri="{FF2B5EF4-FFF2-40B4-BE49-F238E27FC236}">
                <a16:creationId xmlns:a16="http://schemas.microsoft.com/office/drawing/2014/main" xmlns="" id="{DFA57703-9E4A-48E0-A123-3A5EDC76475C}"/>
              </a:ext>
            </a:extLst>
          </p:cNvPr>
          <p:cNvSpPr>
            <a:spLocks noGrp="1"/>
          </p:cNvSpPr>
          <p:nvPr>
            <p:ph type="pic" sz="quarter" idx="10"/>
          </p:nvPr>
        </p:nvSpPr>
        <p:spPr>
          <a:xfrm>
            <a:off x="0" y="0"/>
            <a:ext cx="12192000" cy="6858000"/>
          </a:xfrm>
          <a:prstGeom prst="rect">
            <a:avLst/>
          </a:prstGeom>
        </p:spPr>
        <p:txBody>
          <a:bodyPr/>
          <a:lstStyle/>
          <a:p>
            <a:r>
              <a:rPr lang="en-US"/>
              <a:t>Click icon to add picture</a:t>
            </a:r>
            <a:endParaRPr lang="en-US" dirty="0"/>
          </a:p>
        </p:txBody>
      </p:sp>
      <p:sp>
        <p:nvSpPr>
          <p:cNvPr id="6" name="Hexagon 5">
            <a:extLst>
              <a:ext uri="{FF2B5EF4-FFF2-40B4-BE49-F238E27FC236}">
                <a16:creationId xmlns:a16="http://schemas.microsoft.com/office/drawing/2014/main" xmlns="" id="{ED61BFD1-C421-442F-ACC0-868D35B02015}"/>
              </a:ext>
            </a:extLst>
          </p:cNvPr>
          <p:cNvSpPr/>
          <p:nvPr userDrawn="1"/>
        </p:nvSpPr>
        <p:spPr>
          <a:xfrm>
            <a:off x="3166402" y="903485"/>
            <a:ext cx="5859196" cy="5051033"/>
          </a:xfrm>
          <a:prstGeom prst="hexagon">
            <a:avLst/>
          </a:prstGeom>
          <a:solidFill>
            <a:schemeClr val="accent5">
              <a:alpha val="40000"/>
            </a:schemeClr>
          </a:solidFill>
          <a:ln w="603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Hexagon 13">
            <a:extLst>
              <a:ext uri="{FF2B5EF4-FFF2-40B4-BE49-F238E27FC236}">
                <a16:creationId xmlns:a16="http://schemas.microsoft.com/office/drawing/2014/main" xmlns="" id="{89B16BC3-CBF9-4BF0-A37A-9F2BB89BED54}"/>
              </a:ext>
            </a:extLst>
          </p:cNvPr>
          <p:cNvSpPr/>
          <p:nvPr userDrawn="1"/>
        </p:nvSpPr>
        <p:spPr>
          <a:xfrm>
            <a:off x="7974279" y="5753530"/>
            <a:ext cx="651612" cy="561736"/>
          </a:xfrm>
          <a:prstGeom prst="hexag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Hexagon 15">
            <a:extLst>
              <a:ext uri="{FF2B5EF4-FFF2-40B4-BE49-F238E27FC236}">
                <a16:creationId xmlns:a16="http://schemas.microsoft.com/office/drawing/2014/main" xmlns="" id="{80EA9ECE-F57C-4B25-AD19-4F78933A61EC}"/>
              </a:ext>
            </a:extLst>
          </p:cNvPr>
          <p:cNvSpPr/>
          <p:nvPr userDrawn="1"/>
        </p:nvSpPr>
        <p:spPr>
          <a:xfrm>
            <a:off x="2255520" y="2751804"/>
            <a:ext cx="785547" cy="677196"/>
          </a:xfrm>
          <a:prstGeom prst="hexag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xmlns="" id="{DCBDF4EA-BFFB-460D-B9A8-45C097E920DA}"/>
              </a:ext>
            </a:extLst>
          </p:cNvPr>
          <p:cNvSpPr/>
          <p:nvPr userDrawn="1"/>
        </p:nvSpPr>
        <p:spPr>
          <a:xfrm>
            <a:off x="8021784" y="671564"/>
            <a:ext cx="392773" cy="338599"/>
          </a:xfrm>
          <a:prstGeom prst="hexagon">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xmlns="" id="{AB15A15E-528E-4041-8E63-65C0D0398F3A}"/>
              </a:ext>
            </a:extLst>
          </p:cNvPr>
          <p:cNvSpPr/>
          <p:nvPr userDrawn="1"/>
        </p:nvSpPr>
        <p:spPr>
          <a:xfrm>
            <a:off x="2035399" y="3344350"/>
            <a:ext cx="196388" cy="169300"/>
          </a:xfrm>
          <a:prstGeom prst="hexagon">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xmlns="" id="{A7A620BD-CFAD-4100-8C9F-494D15A0A900}"/>
              </a:ext>
            </a:extLst>
          </p:cNvPr>
          <p:cNvSpPr>
            <a:spLocks noGrp="1"/>
          </p:cNvSpPr>
          <p:nvPr>
            <p:ph type="title"/>
          </p:nvPr>
        </p:nvSpPr>
        <p:spPr>
          <a:xfrm>
            <a:off x="4096846" y="2576760"/>
            <a:ext cx="3924935" cy="1695637"/>
          </a:xfrm>
          <a:prstGeom prst="rect">
            <a:avLst/>
          </a:prstGeom>
        </p:spPr>
        <p:txBody>
          <a:bodyPr/>
          <a:lstStyle>
            <a:lvl1pPr>
              <a:spcBef>
                <a:spcPts val="1000"/>
              </a:spcBef>
              <a:defRPr sz="4800" b="1">
                <a:solidFill>
                  <a:schemeClr val="bg1"/>
                </a:solidFill>
              </a:defRPr>
            </a:lvl1pPr>
          </a:lstStyle>
          <a:p>
            <a:r>
              <a:rPr lang="en-US"/>
              <a:t>Click to edit Master title style</a:t>
            </a:r>
            <a:endParaRPr lang="en-US" dirty="0"/>
          </a:p>
        </p:txBody>
      </p:sp>
      <p:sp>
        <p:nvSpPr>
          <p:cNvPr id="24" name="Text Placeholder 23">
            <a:extLst>
              <a:ext uri="{FF2B5EF4-FFF2-40B4-BE49-F238E27FC236}">
                <a16:creationId xmlns:a16="http://schemas.microsoft.com/office/drawing/2014/main" xmlns="" id="{340C15AA-E296-48AE-857F-0589EEA69DC6}"/>
              </a:ext>
            </a:extLst>
          </p:cNvPr>
          <p:cNvSpPr>
            <a:spLocks noGrp="1"/>
          </p:cNvSpPr>
          <p:nvPr>
            <p:ph type="body" sz="quarter" idx="11" hasCustomPrompt="1"/>
          </p:nvPr>
        </p:nvSpPr>
        <p:spPr>
          <a:xfrm>
            <a:off x="4096849" y="1899514"/>
            <a:ext cx="3924933" cy="490538"/>
          </a:xfrm>
          <a:prstGeom prst="rect">
            <a:avLst/>
          </a:prstGeom>
        </p:spPr>
        <p:txBody>
          <a:bodyPr/>
          <a:lstStyle>
            <a:lvl1pPr>
              <a:buNone/>
              <a:defRPr lang="en-US" sz="2400" b="1" kern="1200" dirty="0" smtClean="0">
                <a:solidFill>
                  <a:schemeClr val="accent4"/>
                </a:solidFill>
                <a:latin typeface="Calibri" panose="020F0502020204030204" pitchFamily="34" charset="0"/>
                <a:ea typeface="+mn-ea"/>
                <a:cs typeface="Calibri" panose="020F0502020204030204" pitchFamily="34" charset="0"/>
              </a:defRPr>
            </a:lvl1pPr>
            <a:lvl2pPr>
              <a:buNone/>
              <a:defRPr/>
            </a:lvl2pPr>
          </a:lstStyle>
          <a:p>
            <a:pPr lvl="0"/>
            <a:r>
              <a:rPr lang="en-US" dirty="0"/>
              <a:t>Click to edit text</a:t>
            </a:r>
          </a:p>
        </p:txBody>
      </p:sp>
      <p:sp>
        <p:nvSpPr>
          <p:cNvPr id="28" name="Text Placeholder 27">
            <a:extLst>
              <a:ext uri="{FF2B5EF4-FFF2-40B4-BE49-F238E27FC236}">
                <a16:creationId xmlns:a16="http://schemas.microsoft.com/office/drawing/2014/main" xmlns="" id="{E0A61465-6ECA-46DC-97DD-7BCFDB69EB89}"/>
              </a:ext>
            </a:extLst>
          </p:cNvPr>
          <p:cNvSpPr>
            <a:spLocks noGrp="1"/>
          </p:cNvSpPr>
          <p:nvPr>
            <p:ph type="body" sz="quarter" idx="13"/>
          </p:nvPr>
        </p:nvSpPr>
        <p:spPr>
          <a:xfrm>
            <a:off x="4484584" y="4459106"/>
            <a:ext cx="3222836" cy="1168530"/>
          </a:xfrm>
          <a:prstGeom prst="rect">
            <a:avLst/>
          </a:prstGeom>
        </p:spPr>
        <p:txBody>
          <a:bodyPr anchor="b"/>
          <a:lstStyle>
            <a:lvl1pPr algn="r">
              <a:buNone/>
              <a:defRPr lang="en-US" sz="1600" kern="1200" dirty="0" smtClean="0">
                <a:solidFill>
                  <a:schemeClr val="bg1"/>
                </a:solidFill>
                <a:latin typeface="+mn-lt"/>
                <a:ea typeface="+mn-ea"/>
                <a:cs typeface="+mn-cs"/>
              </a:defRPr>
            </a:lvl1pPr>
          </a:lstStyle>
          <a:p>
            <a:pPr lvl="0"/>
            <a:r>
              <a:rPr lang="en-US"/>
              <a:t>Click to edit Master text styles</a:t>
            </a:r>
          </a:p>
        </p:txBody>
      </p:sp>
    </p:spTree>
    <p:extLst>
      <p:ext uri="{BB962C8B-B14F-4D97-AF65-F5344CB8AC3E}">
        <p14:creationId xmlns:p14="http://schemas.microsoft.com/office/powerpoint/2010/main" xmlns="" val="781487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xmlns="" id="{69FE87B7-32A4-4C7F-9AAF-37688E640456}"/>
              </a:ext>
            </a:extLst>
          </p:cNvPr>
          <p:cNvSpPr>
            <a:spLocks noGrp="1"/>
          </p:cNvSpPr>
          <p:nvPr>
            <p:ph type="title"/>
          </p:nvPr>
        </p:nvSpPr>
        <p:spPr>
          <a:xfrm>
            <a:off x="432000" y="647700"/>
            <a:ext cx="11340000" cy="700114"/>
          </a:xfrm>
          <a:prstGeom prst="rect">
            <a:avLst/>
          </a:prstGeom>
        </p:spPr>
        <p:txBody>
          <a:bodyPr anchor="ctr"/>
          <a:lstStyle/>
          <a:p>
            <a:pPr algn="ctr"/>
            <a:r>
              <a:rPr lang="en-US" sz="4800" b="1">
                <a:solidFill>
                  <a:schemeClr val="tx1"/>
                </a:solidFill>
              </a:rPr>
              <a:t>Click to edit Master title style</a:t>
            </a:r>
            <a:endParaRPr lang="en-US" sz="4800" b="1" dirty="0">
              <a:solidFill>
                <a:schemeClr val="tx1"/>
              </a:solidFill>
            </a:endParaRPr>
          </a:p>
        </p:txBody>
      </p:sp>
    </p:spTree>
    <p:extLst>
      <p:ext uri="{BB962C8B-B14F-4D97-AF65-F5344CB8AC3E}">
        <p14:creationId xmlns:p14="http://schemas.microsoft.com/office/powerpoint/2010/main" xmlns="" val="1280061395"/>
      </p:ext>
    </p:extLst>
  </p:cSld>
  <p:clrMapOvr>
    <a:masterClrMapping/>
  </p:clrMapOvr>
  <p:extLst mod="1">
    <p:ext uri="{DCECCB84-F9BA-43D5-87BE-67443E8EF086}">
      <p15:sldGuideLst xmlns:p15="http://schemas.microsoft.com/office/powerpoint/2012/main" xmlns="">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Two Column">
    <p:spTree>
      <p:nvGrpSpPr>
        <p:cNvPr id="1" name=""/>
        <p:cNvGrpSpPr/>
        <p:nvPr/>
      </p:nvGrpSpPr>
      <p:grpSpPr>
        <a:xfrm>
          <a:off x="0" y="0"/>
          <a:ext cx="0" cy="0"/>
          <a:chOff x="0" y="0"/>
          <a:chExt cx="0" cy="0"/>
        </a:xfrm>
      </p:grpSpPr>
      <p:sp>
        <p:nvSpPr>
          <p:cNvPr id="28" name="Text Placeholder 27">
            <a:extLst>
              <a:ext uri="{FF2B5EF4-FFF2-40B4-BE49-F238E27FC236}">
                <a16:creationId xmlns:a16="http://schemas.microsoft.com/office/drawing/2014/main" xmlns="" id="{D1E0F77B-E8C6-4A86-B521-8368A308A9A2}"/>
              </a:ext>
            </a:extLst>
          </p:cNvPr>
          <p:cNvSpPr>
            <a:spLocks noGrp="1"/>
          </p:cNvSpPr>
          <p:nvPr>
            <p:ph type="body" sz="quarter" idx="14"/>
          </p:nvPr>
        </p:nvSpPr>
        <p:spPr>
          <a:xfrm>
            <a:off x="647700" y="2057818"/>
            <a:ext cx="5080000" cy="438150"/>
          </a:xfrm>
          <a:prstGeom prst="rect">
            <a:avLst/>
          </a:prstGeom>
        </p:spPr>
        <p:txBody>
          <a:bodyPr/>
          <a:lstStyle>
            <a:lvl1pPr>
              <a:buNone/>
              <a:defRPr lang="en-US" sz="2400" b="1" kern="1200" dirty="0" smtClean="0">
                <a:solidFill>
                  <a:schemeClr val="tx1"/>
                </a:solidFill>
                <a:latin typeface="+mj-lt"/>
                <a:ea typeface="+mn-ea"/>
                <a:cs typeface="Biome Light" panose="020B0303030204020804" pitchFamily="34" charset="0"/>
              </a:defRPr>
            </a:lvl1pPr>
            <a:lvl2pPr>
              <a:buNone/>
              <a:defRPr/>
            </a:lvl2pPr>
          </a:lstStyle>
          <a:p>
            <a:pPr lvl="0"/>
            <a:r>
              <a:rPr lang="en-US"/>
              <a:t>Click to edit Master text styles</a:t>
            </a:r>
          </a:p>
        </p:txBody>
      </p:sp>
      <p:sp>
        <p:nvSpPr>
          <p:cNvPr id="14" name="Oval 13">
            <a:extLst>
              <a:ext uri="{FF2B5EF4-FFF2-40B4-BE49-F238E27FC236}">
                <a16:creationId xmlns:a16="http://schemas.microsoft.com/office/drawing/2014/main" xmlns="" id="{CAACFBE9-8475-4CC0-8189-87BFC4059A86}"/>
              </a:ext>
            </a:extLst>
          </p:cNvPr>
          <p:cNvSpPr/>
          <p:nvPr userDrawn="1"/>
        </p:nvSpPr>
        <p:spPr>
          <a:xfrm>
            <a:off x="10385898" y="1443145"/>
            <a:ext cx="471170" cy="47117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5"/>
              </a:solidFill>
            </a:endParaRPr>
          </a:p>
        </p:txBody>
      </p:sp>
      <p:sp>
        <p:nvSpPr>
          <p:cNvPr id="20" name="Oval 19">
            <a:extLst>
              <a:ext uri="{FF2B5EF4-FFF2-40B4-BE49-F238E27FC236}">
                <a16:creationId xmlns:a16="http://schemas.microsoft.com/office/drawing/2014/main" xmlns="" id="{5F8C6FC8-D350-4A01-A7E0-5AEDAC96F358}"/>
              </a:ext>
            </a:extLst>
          </p:cNvPr>
          <p:cNvSpPr/>
          <p:nvPr userDrawn="1"/>
        </p:nvSpPr>
        <p:spPr>
          <a:xfrm>
            <a:off x="8910011" y="328774"/>
            <a:ext cx="317813" cy="31781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5"/>
              </a:solidFill>
            </a:endParaRPr>
          </a:p>
        </p:txBody>
      </p:sp>
      <p:sp>
        <p:nvSpPr>
          <p:cNvPr id="24" name="Oval 23">
            <a:extLst>
              <a:ext uri="{FF2B5EF4-FFF2-40B4-BE49-F238E27FC236}">
                <a16:creationId xmlns:a16="http://schemas.microsoft.com/office/drawing/2014/main" xmlns="" id="{88F1038A-897D-4C38-B499-73FC76C716FA}"/>
              </a:ext>
            </a:extLst>
          </p:cNvPr>
          <p:cNvSpPr/>
          <p:nvPr userDrawn="1"/>
        </p:nvSpPr>
        <p:spPr>
          <a:xfrm flipH="1">
            <a:off x="8634933" y="623939"/>
            <a:ext cx="170405" cy="17040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5"/>
              </a:solidFill>
            </a:endParaRPr>
          </a:p>
        </p:txBody>
      </p:sp>
      <p:sp>
        <p:nvSpPr>
          <p:cNvPr id="26" name="Text Placeholder 25">
            <a:extLst>
              <a:ext uri="{FF2B5EF4-FFF2-40B4-BE49-F238E27FC236}">
                <a16:creationId xmlns:a16="http://schemas.microsoft.com/office/drawing/2014/main" xmlns="" id="{4A6E2374-7B5B-4947-8461-F294B56E70DE}"/>
              </a:ext>
            </a:extLst>
          </p:cNvPr>
          <p:cNvSpPr>
            <a:spLocks noGrp="1"/>
          </p:cNvSpPr>
          <p:nvPr>
            <p:ph type="body" sz="quarter" idx="13"/>
          </p:nvPr>
        </p:nvSpPr>
        <p:spPr>
          <a:xfrm>
            <a:off x="660400" y="2673522"/>
            <a:ext cx="5067300" cy="2935288"/>
          </a:xfrm>
          <a:prstGeom prst="rect">
            <a:avLst/>
          </a:prstGeom>
        </p:spPr>
        <p:txBody>
          <a:bodyPr/>
          <a:lstStyle>
            <a:lvl1pPr>
              <a:buClr>
                <a:schemeClr val="accent4"/>
              </a:buClr>
              <a:buFont typeface="Wingdings" panose="05000000000000000000" pitchFamily="2" charset="2"/>
              <a:buChar char="§"/>
              <a:defRPr lang="en-US" sz="2000" kern="1200" dirty="0" smtClean="0">
                <a:solidFill>
                  <a:schemeClr val="tx1"/>
                </a:solidFill>
                <a:latin typeface="+mn-lt"/>
                <a:ea typeface="+mn-ea"/>
                <a:cs typeface="Biome Light" panose="020B0303030204020804" pitchFamily="34" charset="0"/>
              </a:defRPr>
            </a:lvl1pPr>
          </a:lstStyle>
          <a:p>
            <a:pPr lvl="0"/>
            <a:r>
              <a:rPr lang="en-US"/>
              <a:t>Click to edit Master text styles</a:t>
            </a:r>
          </a:p>
        </p:txBody>
      </p:sp>
      <p:sp>
        <p:nvSpPr>
          <p:cNvPr id="29" name="Text Placeholder 27">
            <a:extLst>
              <a:ext uri="{FF2B5EF4-FFF2-40B4-BE49-F238E27FC236}">
                <a16:creationId xmlns:a16="http://schemas.microsoft.com/office/drawing/2014/main" xmlns="" id="{FB9159BE-CEED-461B-AF31-03BC124E2741}"/>
              </a:ext>
            </a:extLst>
          </p:cNvPr>
          <p:cNvSpPr>
            <a:spLocks noGrp="1"/>
          </p:cNvSpPr>
          <p:nvPr>
            <p:ph type="body" sz="quarter" idx="15"/>
          </p:nvPr>
        </p:nvSpPr>
        <p:spPr>
          <a:xfrm>
            <a:off x="6451600" y="2061364"/>
            <a:ext cx="5080000" cy="438150"/>
          </a:xfrm>
          <a:prstGeom prst="rect">
            <a:avLst/>
          </a:prstGeom>
        </p:spPr>
        <p:txBody>
          <a:bodyPr/>
          <a:lstStyle>
            <a:lvl1pPr>
              <a:buNone/>
              <a:defRPr lang="en-US" sz="2400" b="1" kern="1200" dirty="0" smtClean="0">
                <a:solidFill>
                  <a:schemeClr val="tx1"/>
                </a:solidFill>
                <a:latin typeface="+mj-lt"/>
                <a:ea typeface="+mn-ea"/>
                <a:cs typeface="Biome Light" panose="020B0303030204020804" pitchFamily="34" charset="0"/>
              </a:defRPr>
            </a:lvl1pPr>
            <a:lvl2pPr>
              <a:buNone/>
              <a:defRPr/>
            </a:lvl2pPr>
          </a:lstStyle>
          <a:p>
            <a:pPr lvl="0"/>
            <a:r>
              <a:rPr lang="en-US"/>
              <a:t>Click to edit Master text styles</a:t>
            </a:r>
          </a:p>
        </p:txBody>
      </p:sp>
      <p:sp>
        <p:nvSpPr>
          <p:cNvPr id="30" name="Text Placeholder 25">
            <a:extLst>
              <a:ext uri="{FF2B5EF4-FFF2-40B4-BE49-F238E27FC236}">
                <a16:creationId xmlns:a16="http://schemas.microsoft.com/office/drawing/2014/main" xmlns="" id="{2C15BD20-69D8-4EC1-8A33-A0C6EAFD30AA}"/>
              </a:ext>
            </a:extLst>
          </p:cNvPr>
          <p:cNvSpPr>
            <a:spLocks noGrp="1"/>
          </p:cNvSpPr>
          <p:nvPr>
            <p:ph type="body" sz="quarter" idx="16"/>
          </p:nvPr>
        </p:nvSpPr>
        <p:spPr>
          <a:xfrm>
            <a:off x="6464300" y="2677067"/>
            <a:ext cx="5067300" cy="2935288"/>
          </a:xfrm>
          <a:prstGeom prst="rect">
            <a:avLst/>
          </a:prstGeom>
        </p:spPr>
        <p:txBody>
          <a:bodyPr/>
          <a:lstStyle>
            <a:lvl1pPr>
              <a:buClr>
                <a:schemeClr val="accent4"/>
              </a:buClr>
              <a:buFont typeface="Wingdings" panose="05000000000000000000" pitchFamily="2" charset="2"/>
              <a:buChar char="§"/>
              <a:defRPr lang="en-US" sz="2000" kern="1200" dirty="0" smtClean="0">
                <a:solidFill>
                  <a:schemeClr val="tx1"/>
                </a:solidFill>
                <a:latin typeface="+mn-lt"/>
                <a:ea typeface="+mn-ea"/>
                <a:cs typeface="Biome Light" panose="020B0303030204020804" pitchFamily="34" charset="0"/>
              </a:defRPr>
            </a:lvl1pPr>
          </a:lstStyle>
          <a:p>
            <a:pPr lvl="0"/>
            <a:r>
              <a:rPr lang="en-US"/>
              <a:t>Click to edit Master text styles</a:t>
            </a:r>
          </a:p>
        </p:txBody>
      </p:sp>
      <p:sp>
        <p:nvSpPr>
          <p:cNvPr id="13" name="Picture Placeholder 12">
            <a:extLst>
              <a:ext uri="{FF2B5EF4-FFF2-40B4-BE49-F238E27FC236}">
                <a16:creationId xmlns:a16="http://schemas.microsoft.com/office/drawing/2014/main" xmlns="" id="{357B52D4-8D50-4E16-B60E-688B084764F2}"/>
              </a:ext>
            </a:extLst>
          </p:cNvPr>
          <p:cNvSpPr>
            <a:spLocks noGrp="1"/>
          </p:cNvSpPr>
          <p:nvPr>
            <p:ph type="pic" sz="quarter" idx="17"/>
          </p:nvPr>
        </p:nvSpPr>
        <p:spPr>
          <a:xfrm>
            <a:off x="9261648" y="0"/>
            <a:ext cx="2930354" cy="1559882"/>
          </a:xfrm>
          <a:custGeom>
            <a:avLst/>
            <a:gdLst>
              <a:gd name="connsiteX0" fmla="*/ 562125 w 2930353"/>
              <a:gd name="connsiteY0" fmla="*/ 435632 h 1559882"/>
              <a:gd name="connsiteX1" fmla="*/ 1124250 w 2930353"/>
              <a:gd name="connsiteY1" fmla="*/ 997757 h 1559882"/>
              <a:gd name="connsiteX2" fmla="*/ 562125 w 2930353"/>
              <a:gd name="connsiteY2" fmla="*/ 1559882 h 1559882"/>
              <a:gd name="connsiteX3" fmla="*/ 0 w 2930353"/>
              <a:gd name="connsiteY3" fmla="*/ 997757 h 1559882"/>
              <a:gd name="connsiteX4" fmla="*/ 562125 w 2930353"/>
              <a:gd name="connsiteY4" fmla="*/ 435632 h 1559882"/>
              <a:gd name="connsiteX5" fmla="*/ 1475035 w 2930353"/>
              <a:gd name="connsiteY5" fmla="*/ 0 h 1559882"/>
              <a:gd name="connsiteX6" fmla="*/ 2930353 w 2930353"/>
              <a:gd name="connsiteY6" fmla="*/ 0 h 1559882"/>
              <a:gd name="connsiteX7" fmla="*/ 2930353 w 2930353"/>
              <a:gd name="connsiteY7" fmla="*/ 1239091 h 1559882"/>
              <a:gd name="connsiteX8" fmla="*/ 2822571 w 2930353"/>
              <a:gd name="connsiteY8" fmla="*/ 1328020 h 1559882"/>
              <a:gd name="connsiteX9" fmla="*/ 2282653 w 2930353"/>
              <a:gd name="connsiteY9" fmla="*/ 1492942 h 1559882"/>
              <a:gd name="connsiteX10" fmla="*/ 1316979 w 2930353"/>
              <a:gd name="connsiteY10" fmla="*/ 527268 h 1559882"/>
              <a:gd name="connsiteX11" fmla="*/ 1392867 w 2930353"/>
              <a:gd name="connsiteY11" fmla="*/ 151384 h 1559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930353" h="1559882">
                <a:moveTo>
                  <a:pt x="562125" y="435632"/>
                </a:moveTo>
                <a:cubicBezTo>
                  <a:pt x="872578" y="435632"/>
                  <a:pt x="1124250" y="687304"/>
                  <a:pt x="1124250" y="997757"/>
                </a:cubicBezTo>
                <a:cubicBezTo>
                  <a:pt x="1124250" y="1308210"/>
                  <a:pt x="872578" y="1559882"/>
                  <a:pt x="562125" y="1559882"/>
                </a:cubicBezTo>
                <a:cubicBezTo>
                  <a:pt x="251672" y="1559882"/>
                  <a:pt x="0" y="1308210"/>
                  <a:pt x="0" y="997757"/>
                </a:cubicBezTo>
                <a:cubicBezTo>
                  <a:pt x="0" y="687304"/>
                  <a:pt x="251672" y="435632"/>
                  <a:pt x="562125" y="435632"/>
                </a:cubicBezTo>
                <a:close/>
                <a:moveTo>
                  <a:pt x="1475035" y="0"/>
                </a:moveTo>
                <a:lnTo>
                  <a:pt x="2930353" y="0"/>
                </a:lnTo>
                <a:lnTo>
                  <a:pt x="2930353" y="1239091"/>
                </a:lnTo>
                <a:lnTo>
                  <a:pt x="2822571" y="1328020"/>
                </a:lnTo>
                <a:cubicBezTo>
                  <a:pt x="2668448" y="1432143"/>
                  <a:pt x="2482651" y="1492942"/>
                  <a:pt x="2282653" y="1492942"/>
                </a:cubicBezTo>
                <a:cubicBezTo>
                  <a:pt x="1749326" y="1492942"/>
                  <a:pt x="1316979" y="1060595"/>
                  <a:pt x="1316979" y="527268"/>
                </a:cubicBezTo>
                <a:cubicBezTo>
                  <a:pt x="1316979" y="393936"/>
                  <a:pt x="1344001" y="266916"/>
                  <a:pt x="1392867" y="151384"/>
                </a:cubicBezTo>
                <a:close/>
              </a:path>
            </a:pathLst>
          </a:custGeom>
        </p:spPr>
        <p:txBody>
          <a:bodyPr wrap="square" anchor="ctr">
            <a:noAutofit/>
          </a:bodyPr>
          <a:lstStyle>
            <a:lvl1pPr algn="ctr">
              <a:buNone/>
              <a:defRPr/>
            </a:lvl1pPr>
          </a:lstStyle>
          <a:p>
            <a:r>
              <a:rPr lang="en-US"/>
              <a:t>Click icon to add picture</a:t>
            </a:r>
            <a:endParaRPr lang="en-US" dirty="0"/>
          </a:p>
        </p:txBody>
      </p:sp>
      <p:sp>
        <p:nvSpPr>
          <p:cNvPr id="11" name="Title 1">
            <a:extLst>
              <a:ext uri="{FF2B5EF4-FFF2-40B4-BE49-F238E27FC236}">
                <a16:creationId xmlns:a16="http://schemas.microsoft.com/office/drawing/2014/main" xmlns="" id="{92F03355-C197-48C4-A4DF-B41338483356}"/>
              </a:ext>
            </a:extLst>
          </p:cNvPr>
          <p:cNvSpPr>
            <a:spLocks noGrp="1"/>
          </p:cNvSpPr>
          <p:nvPr>
            <p:ph type="title"/>
          </p:nvPr>
        </p:nvSpPr>
        <p:spPr>
          <a:xfrm>
            <a:off x="660401" y="805214"/>
            <a:ext cx="4275138" cy="830997"/>
          </a:xfrm>
          <a:prstGeom prst="rect">
            <a:avLst/>
          </a:prstGeom>
        </p:spPr>
        <p:txBody>
          <a:bodyPr/>
          <a:lstStyle>
            <a:lvl1pPr>
              <a:defRPr sz="4800" b="1">
                <a:solidFill>
                  <a:schemeClr val="tx1"/>
                </a:solidFill>
              </a:defRPr>
            </a:lvl1pPr>
          </a:lstStyle>
          <a:p>
            <a:r>
              <a:rPr lang="en-US"/>
              <a:t>Click to edit Master title style</a:t>
            </a:r>
            <a:endParaRPr lang="en-US" dirty="0"/>
          </a:p>
        </p:txBody>
      </p:sp>
    </p:spTree>
    <p:extLst>
      <p:ext uri="{BB962C8B-B14F-4D97-AF65-F5344CB8AC3E}">
        <p14:creationId xmlns:p14="http://schemas.microsoft.com/office/powerpoint/2010/main" xmlns="" val="565901999"/>
      </p:ext>
    </p:extLst>
  </p:cSld>
  <p:clrMapOvr>
    <a:masterClrMapping/>
  </p:clrMapOvr>
  <p:extLst mod="1">
    <p:ext uri="{DCECCB84-F9BA-43D5-87BE-67443E8EF086}">
      <p15:sldGuideLst xmlns:p15="http://schemas.microsoft.com/office/powerpoint/2012/main" xmlns="">
        <p15:guide id="1" orient="horz" pos="1272"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Three Column">
    <p:spTree>
      <p:nvGrpSpPr>
        <p:cNvPr id="1" name=""/>
        <p:cNvGrpSpPr/>
        <p:nvPr/>
      </p:nvGrpSpPr>
      <p:grpSpPr>
        <a:xfrm>
          <a:off x="0" y="0"/>
          <a:ext cx="0" cy="0"/>
          <a:chOff x="0" y="0"/>
          <a:chExt cx="0" cy="0"/>
        </a:xfrm>
      </p:grpSpPr>
      <p:sp>
        <p:nvSpPr>
          <p:cNvPr id="28" name="Text Placeholder 27">
            <a:extLst>
              <a:ext uri="{FF2B5EF4-FFF2-40B4-BE49-F238E27FC236}">
                <a16:creationId xmlns:a16="http://schemas.microsoft.com/office/drawing/2014/main" xmlns="" id="{D1E0F77B-E8C6-4A86-B521-8368A308A9A2}"/>
              </a:ext>
            </a:extLst>
          </p:cNvPr>
          <p:cNvSpPr>
            <a:spLocks noGrp="1"/>
          </p:cNvSpPr>
          <p:nvPr>
            <p:ph type="body" sz="quarter" idx="14"/>
          </p:nvPr>
        </p:nvSpPr>
        <p:spPr>
          <a:xfrm>
            <a:off x="660400" y="2037656"/>
            <a:ext cx="3474720" cy="438150"/>
          </a:xfrm>
          <a:prstGeom prst="rect">
            <a:avLst/>
          </a:prstGeom>
        </p:spPr>
        <p:txBody>
          <a:bodyPr/>
          <a:lstStyle>
            <a:lvl1pPr>
              <a:buNone/>
              <a:defRPr lang="en-US" sz="2400" b="1" kern="1200" dirty="0" smtClean="0">
                <a:solidFill>
                  <a:schemeClr val="tx1"/>
                </a:solidFill>
                <a:latin typeface="+mj-lt"/>
                <a:ea typeface="+mn-ea"/>
                <a:cs typeface="Biome Light" panose="020B0303030204020804" pitchFamily="34" charset="0"/>
              </a:defRPr>
            </a:lvl1pPr>
            <a:lvl2pPr>
              <a:buNone/>
              <a:defRPr/>
            </a:lvl2pPr>
          </a:lstStyle>
          <a:p>
            <a:pPr lvl="0"/>
            <a:r>
              <a:rPr lang="en-US"/>
              <a:t>Click to edit Master text styles</a:t>
            </a:r>
          </a:p>
        </p:txBody>
      </p:sp>
      <p:sp>
        <p:nvSpPr>
          <p:cNvPr id="26" name="Text Placeholder 25">
            <a:extLst>
              <a:ext uri="{FF2B5EF4-FFF2-40B4-BE49-F238E27FC236}">
                <a16:creationId xmlns:a16="http://schemas.microsoft.com/office/drawing/2014/main" xmlns="" id="{4A6E2374-7B5B-4947-8461-F294B56E70DE}"/>
              </a:ext>
            </a:extLst>
          </p:cNvPr>
          <p:cNvSpPr>
            <a:spLocks noGrp="1"/>
          </p:cNvSpPr>
          <p:nvPr>
            <p:ph type="body" sz="quarter" idx="13"/>
          </p:nvPr>
        </p:nvSpPr>
        <p:spPr>
          <a:xfrm>
            <a:off x="660400" y="2664637"/>
            <a:ext cx="3474720" cy="2935288"/>
          </a:xfrm>
          <a:prstGeom prst="rect">
            <a:avLst/>
          </a:prstGeom>
        </p:spPr>
        <p:txBody>
          <a:bodyPr/>
          <a:lstStyle>
            <a:lvl1pPr>
              <a:buClr>
                <a:schemeClr val="accent4"/>
              </a:buClr>
              <a:buFont typeface="Wingdings" panose="05000000000000000000" pitchFamily="2" charset="2"/>
              <a:buChar char="§"/>
              <a:defRPr lang="en-US" sz="2000" kern="1200" dirty="0" smtClean="0">
                <a:solidFill>
                  <a:schemeClr val="tx1"/>
                </a:solidFill>
                <a:latin typeface="+mn-lt"/>
                <a:ea typeface="+mn-ea"/>
                <a:cs typeface="Biome Light" panose="020B0303030204020804" pitchFamily="34" charset="0"/>
              </a:defRPr>
            </a:lvl1pPr>
          </a:lstStyle>
          <a:p>
            <a:pPr lvl="0"/>
            <a:r>
              <a:rPr lang="en-US"/>
              <a:t>Click to edit Master text styles</a:t>
            </a:r>
          </a:p>
        </p:txBody>
      </p:sp>
      <p:sp>
        <p:nvSpPr>
          <p:cNvPr id="29" name="Text Placeholder 27">
            <a:extLst>
              <a:ext uri="{FF2B5EF4-FFF2-40B4-BE49-F238E27FC236}">
                <a16:creationId xmlns:a16="http://schemas.microsoft.com/office/drawing/2014/main" xmlns="" id="{FB9159BE-CEED-461B-AF31-03BC124E2741}"/>
              </a:ext>
            </a:extLst>
          </p:cNvPr>
          <p:cNvSpPr>
            <a:spLocks noGrp="1"/>
          </p:cNvSpPr>
          <p:nvPr>
            <p:ph type="body" sz="quarter" idx="15"/>
          </p:nvPr>
        </p:nvSpPr>
        <p:spPr>
          <a:xfrm>
            <a:off x="8044180" y="2052478"/>
            <a:ext cx="3474720" cy="438150"/>
          </a:xfrm>
          <a:prstGeom prst="rect">
            <a:avLst/>
          </a:prstGeom>
        </p:spPr>
        <p:txBody>
          <a:bodyPr/>
          <a:lstStyle>
            <a:lvl1pPr>
              <a:buNone/>
              <a:defRPr lang="en-US" sz="2400" b="1" kern="1200" dirty="0" smtClean="0">
                <a:solidFill>
                  <a:schemeClr val="tx1"/>
                </a:solidFill>
                <a:latin typeface="+mj-lt"/>
                <a:ea typeface="+mn-ea"/>
                <a:cs typeface="Biome Light" panose="020B0303030204020804" pitchFamily="34" charset="0"/>
              </a:defRPr>
            </a:lvl1pPr>
            <a:lvl2pPr>
              <a:buNone/>
              <a:defRPr/>
            </a:lvl2pPr>
          </a:lstStyle>
          <a:p>
            <a:pPr lvl="0"/>
            <a:r>
              <a:rPr lang="en-US"/>
              <a:t>Click to edit Master text styles</a:t>
            </a:r>
          </a:p>
        </p:txBody>
      </p:sp>
      <p:sp>
        <p:nvSpPr>
          <p:cNvPr id="30" name="Text Placeholder 25">
            <a:extLst>
              <a:ext uri="{FF2B5EF4-FFF2-40B4-BE49-F238E27FC236}">
                <a16:creationId xmlns:a16="http://schemas.microsoft.com/office/drawing/2014/main" xmlns="" id="{2C15BD20-69D8-4EC1-8A33-A0C6EAFD30AA}"/>
              </a:ext>
            </a:extLst>
          </p:cNvPr>
          <p:cNvSpPr>
            <a:spLocks noGrp="1"/>
          </p:cNvSpPr>
          <p:nvPr>
            <p:ph type="body" sz="quarter" idx="16"/>
          </p:nvPr>
        </p:nvSpPr>
        <p:spPr>
          <a:xfrm>
            <a:off x="8056880" y="2668182"/>
            <a:ext cx="3474720" cy="2935288"/>
          </a:xfrm>
          <a:prstGeom prst="rect">
            <a:avLst/>
          </a:prstGeom>
        </p:spPr>
        <p:txBody>
          <a:bodyPr/>
          <a:lstStyle>
            <a:lvl1pPr>
              <a:buClr>
                <a:schemeClr val="accent4"/>
              </a:buClr>
              <a:buFont typeface="Wingdings" panose="05000000000000000000" pitchFamily="2" charset="2"/>
              <a:buChar char="§"/>
              <a:defRPr lang="en-US" sz="2000" kern="1200" dirty="0" smtClean="0">
                <a:solidFill>
                  <a:schemeClr val="tx1"/>
                </a:solidFill>
                <a:latin typeface="+mn-lt"/>
                <a:ea typeface="+mn-ea"/>
                <a:cs typeface="Biome Light" panose="020B0303030204020804" pitchFamily="34" charset="0"/>
              </a:defRPr>
            </a:lvl1pPr>
          </a:lstStyle>
          <a:p>
            <a:pPr lvl="0"/>
            <a:r>
              <a:rPr lang="en-US"/>
              <a:t>Click to edit Master text styles</a:t>
            </a:r>
          </a:p>
        </p:txBody>
      </p:sp>
      <p:sp>
        <p:nvSpPr>
          <p:cNvPr id="11" name="Text Placeholder 27">
            <a:extLst>
              <a:ext uri="{FF2B5EF4-FFF2-40B4-BE49-F238E27FC236}">
                <a16:creationId xmlns:a16="http://schemas.microsoft.com/office/drawing/2014/main" xmlns="" id="{4FDB27CA-009D-4863-B119-0EC36837148A}"/>
              </a:ext>
            </a:extLst>
          </p:cNvPr>
          <p:cNvSpPr>
            <a:spLocks noGrp="1"/>
          </p:cNvSpPr>
          <p:nvPr>
            <p:ph type="body" sz="quarter" idx="17"/>
          </p:nvPr>
        </p:nvSpPr>
        <p:spPr>
          <a:xfrm>
            <a:off x="4352290" y="2048933"/>
            <a:ext cx="3474720" cy="438150"/>
          </a:xfrm>
          <a:prstGeom prst="rect">
            <a:avLst/>
          </a:prstGeom>
        </p:spPr>
        <p:txBody>
          <a:bodyPr/>
          <a:lstStyle>
            <a:lvl1pPr>
              <a:buNone/>
              <a:defRPr lang="en-US" sz="2400" b="1" kern="1200" dirty="0" smtClean="0">
                <a:solidFill>
                  <a:schemeClr val="tx1"/>
                </a:solidFill>
                <a:latin typeface="+mj-lt"/>
                <a:ea typeface="+mn-ea"/>
                <a:cs typeface="Biome Light" panose="020B0303030204020804" pitchFamily="34" charset="0"/>
              </a:defRPr>
            </a:lvl1pPr>
            <a:lvl2pPr>
              <a:buNone/>
              <a:defRPr/>
            </a:lvl2pPr>
          </a:lstStyle>
          <a:p>
            <a:pPr lvl="0"/>
            <a:r>
              <a:rPr lang="en-US"/>
              <a:t>Click to edit Master text styles</a:t>
            </a:r>
          </a:p>
        </p:txBody>
      </p:sp>
      <p:sp>
        <p:nvSpPr>
          <p:cNvPr id="12" name="Text Placeholder 25">
            <a:extLst>
              <a:ext uri="{FF2B5EF4-FFF2-40B4-BE49-F238E27FC236}">
                <a16:creationId xmlns:a16="http://schemas.microsoft.com/office/drawing/2014/main" xmlns="" id="{FD03E3EF-D812-4B98-959B-6800BBE59D1C}"/>
              </a:ext>
            </a:extLst>
          </p:cNvPr>
          <p:cNvSpPr>
            <a:spLocks noGrp="1"/>
          </p:cNvSpPr>
          <p:nvPr>
            <p:ph type="body" sz="quarter" idx="18"/>
          </p:nvPr>
        </p:nvSpPr>
        <p:spPr>
          <a:xfrm>
            <a:off x="4364990" y="2664637"/>
            <a:ext cx="3474720" cy="2935288"/>
          </a:xfrm>
          <a:prstGeom prst="rect">
            <a:avLst/>
          </a:prstGeom>
        </p:spPr>
        <p:txBody>
          <a:bodyPr/>
          <a:lstStyle>
            <a:lvl1pPr>
              <a:buClr>
                <a:schemeClr val="accent4"/>
              </a:buClr>
              <a:buFont typeface="Wingdings" panose="05000000000000000000" pitchFamily="2" charset="2"/>
              <a:buChar char="§"/>
              <a:defRPr lang="en-US" sz="2000" kern="1200" dirty="0" smtClean="0">
                <a:solidFill>
                  <a:schemeClr val="tx1"/>
                </a:solidFill>
                <a:latin typeface="+mn-lt"/>
                <a:ea typeface="+mn-ea"/>
                <a:cs typeface="Biome Light" panose="020B0303030204020804" pitchFamily="34" charset="0"/>
              </a:defRPr>
            </a:lvl1pPr>
          </a:lstStyle>
          <a:p>
            <a:pPr lvl="0"/>
            <a:r>
              <a:rPr lang="en-US"/>
              <a:t>Click to edit Master text styles</a:t>
            </a:r>
          </a:p>
        </p:txBody>
      </p:sp>
      <p:sp>
        <p:nvSpPr>
          <p:cNvPr id="3" name="Hexagon 2">
            <a:extLst>
              <a:ext uri="{FF2B5EF4-FFF2-40B4-BE49-F238E27FC236}">
                <a16:creationId xmlns:a16="http://schemas.microsoft.com/office/drawing/2014/main" xmlns="" id="{303FFB35-43AC-4A56-92D0-91038C098B3C}"/>
              </a:ext>
            </a:extLst>
          </p:cNvPr>
          <p:cNvSpPr/>
          <p:nvPr userDrawn="1"/>
        </p:nvSpPr>
        <p:spPr>
          <a:xfrm>
            <a:off x="10700127" y="788524"/>
            <a:ext cx="1155906" cy="996471"/>
          </a:xfrm>
          <a:prstGeom prst="hexagon">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xmlns="" id="{AAF31DA0-707D-4A5D-BB7A-A5C90DB11A55}"/>
              </a:ext>
            </a:extLst>
          </p:cNvPr>
          <p:cNvSpPr/>
          <p:nvPr userDrawn="1"/>
        </p:nvSpPr>
        <p:spPr>
          <a:xfrm>
            <a:off x="11388428" y="1859136"/>
            <a:ext cx="315205" cy="271728"/>
          </a:xfrm>
          <a:prstGeom prst="hexagon">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solidFill>
            </a:endParaRPr>
          </a:p>
        </p:txBody>
      </p:sp>
      <p:sp>
        <p:nvSpPr>
          <p:cNvPr id="5" name="Hexagon 4">
            <a:extLst>
              <a:ext uri="{FF2B5EF4-FFF2-40B4-BE49-F238E27FC236}">
                <a16:creationId xmlns:a16="http://schemas.microsoft.com/office/drawing/2014/main" xmlns="" id="{539F452B-F55F-4D85-834B-A7EAF742647C}"/>
              </a:ext>
            </a:extLst>
          </p:cNvPr>
          <p:cNvSpPr/>
          <p:nvPr userDrawn="1"/>
        </p:nvSpPr>
        <p:spPr>
          <a:xfrm>
            <a:off x="9014155" y="740289"/>
            <a:ext cx="379060" cy="326776"/>
          </a:xfrm>
          <a:prstGeom prst="hexagon">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solidFill>
            </a:endParaRPr>
          </a:p>
        </p:txBody>
      </p:sp>
      <p:sp>
        <p:nvSpPr>
          <p:cNvPr id="13" name="Title 1">
            <a:extLst>
              <a:ext uri="{FF2B5EF4-FFF2-40B4-BE49-F238E27FC236}">
                <a16:creationId xmlns:a16="http://schemas.microsoft.com/office/drawing/2014/main" xmlns="" id="{91D9F6BE-FB0B-42EE-8F02-95F5CC039B06}"/>
              </a:ext>
            </a:extLst>
          </p:cNvPr>
          <p:cNvSpPr>
            <a:spLocks noGrp="1"/>
          </p:cNvSpPr>
          <p:nvPr>
            <p:ph type="title"/>
          </p:nvPr>
        </p:nvSpPr>
        <p:spPr>
          <a:xfrm>
            <a:off x="660401" y="805214"/>
            <a:ext cx="4275138" cy="830997"/>
          </a:xfrm>
          <a:prstGeom prst="rect">
            <a:avLst/>
          </a:prstGeom>
        </p:spPr>
        <p:txBody>
          <a:bodyPr/>
          <a:lstStyle>
            <a:lvl1pPr>
              <a:defRPr sz="4800" b="1">
                <a:solidFill>
                  <a:schemeClr val="tx1"/>
                </a:solidFill>
              </a:defRPr>
            </a:lvl1pPr>
          </a:lstStyle>
          <a:p>
            <a:r>
              <a:rPr lang="en-US"/>
              <a:t>Click to edit Master title style</a:t>
            </a:r>
            <a:endParaRPr lang="en-US" dirty="0"/>
          </a:p>
        </p:txBody>
      </p:sp>
      <p:sp>
        <p:nvSpPr>
          <p:cNvPr id="16" name="Picture Placeholder 15">
            <a:extLst>
              <a:ext uri="{FF2B5EF4-FFF2-40B4-BE49-F238E27FC236}">
                <a16:creationId xmlns:a16="http://schemas.microsoft.com/office/drawing/2014/main" xmlns="" id="{C67FFA0E-8AAA-4DEB-B97E-31969F57927D}"/>
              </a:ext>
            </a:extLst>
          </p:cNvPr>
          <p:cNvSpPr>
            <a:spLocks noGrp="1"/>
          </p:cNvSpPr>
          <p:nvPr>
            <p:ph type="pic" sz="quarter" idx="20"/>
          </p:nvPr>
        </p:nvSpPr>
        <p:spPr>
          <a:xfrm>
            <a:off x="9393237" y="2"/>
            <a:ext cx="2798763" cy="1354861"/>
          </a:xfrm>
          <a:custGeom>
            <a:avLst/>
            <a:gdLst>
              <a:gd name="connsiteX0" fmla="*/ 316595 w 2798762"/>
              <a:gd name="connsiteY0" fmla="*/ 88390 h 1354861"/>
              <a:gd name="connsiteX1" fmla="*/ 1152465 w 2798762"/>
              <a:gd name="connsiteY1" fmla="*/ 88390 h 1354861"/>
              <a:gd name="connsiteX2" fmla="*/ 1469083 w 2798762"/>
              <a:gd name="connsiteY2" fmla="*/ 721626 h 1354861"/>
              <a:gd name="connsiteX3" fmla="*/ 1152465 w 2798762"/>
              <a:gd name="connsiteY3" fmla="*/ 1354861 h 1354861"/>
              <a:gd name="connsiteX4" fmla="*/ 316595 w 2798762"/>
              <a:gd name="connsiteY4" fmla="*/ 1354861 h 1354861"/>
              <a:gd name="connsiteX5" fmla="*/ 0 w 2798762"/>
              <a:gd name="connsiteY5" fmla="*/ 721672 h 1354861"/>
              <a:gd name="connsiteX6" fmla="*/ 0 w 2798762"/>
              <a:gd name="connsiteY6" fmla="*/ 721580 h 1354861"/>
              <a:gd name="connsiteX7" fmla="*/ 1250372 w 2798762"/>
              <a:gd name="connsiteY7" fmla="*/ 0 h 1354861"/>
              <a:gd name="connsiteX8" fmla="*/ 2798762 w 2798762"/>
              <a:gd name="connsiteY8" fmla="*/ 0 h 1354861"/>
              <a:gd name="connsiteX9" fmla="*/ 2798762 w 2798762"/>
              <a:gd name="connsiteY9" fmla="*/ 505978 h 1354861"/>
              <a:gd name="connsiteX10" fmla="*/ 2719777 w 2798762"/>
              <a:gd name="connsiteY10" fmla="*/ 663948 h 1354861"/>
              <a:gd name="connsiteX11" fmla="*/ 1582346 w 2798762"/>
              <a:gd name="connsiteY11" fmla="*/ 663948 h 1354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98762" h="1354861">
                <a:moveTo>
                  <a:pt x="316595" y="88390"/>
                </a:moveTo>
                <a:lnTo>
                  <a:pt x="1152465" y="88390"/>
                </a:lnTo>
                <a:lnTo>
                  <a:pt x="1469083" y="721626"/>
                </a:lnTo>
                <a:lnTo>
                  <a:pt x="1152465" y="1354861"/>
                </a:lnTo>
                <a:lnTo>
                  <a:pt x="316595" y="1354861"/>
                </a:lnTo>
                <a:lnTo>
                  <a:pt x="0" y="721672"/>
                </a:lnTo>
                <a:lnTo>
                  <a:pt x="0" y="721580"/>
                </a:lnTo>
                <a:close/>
                <a:moveTo>
                  <a:pt x="1250372" y="0"/>
                </a:moveTo>
                <a:lnTo>
                  <a:pt x="2798762" y="0"/>
                </a:lnTo>
                <a:lnTo>
                  <a:pt x="2798762" y="505978"/>
                </a:lnTo>
                <a:lnTo>
                  <a:pt x="2719777" y="663948"/>
                </a:lnTo>
                <a:lnTo>
                  <a:pt x="1582346" y="663948"/>
                </a:lnTo>
                <a:close/>
              </a:path>
            </a:pathLst>
          </a:custGeom>
        </p:spPr>
        <p:txBody>
          <a:bodyPr wrap="square" anchor="ctr">
            <a:noAutofit/>
          </a:bodyPr>
          <a:lstStyle>
            <a:lvl1pPr algn="ctr">
              <a:buNone/>
              <a:defRPr/>
            </a:lvl1pPr>
          </a:lstStyle>
          <a:p>
            <a:r>
              <a:rPr lang="en-US"/>
              <a:t>Click icon to add picture</a:t>
            </a:r>
            <a:endParaRPr lang="en-US" dirty="0"/>
          </a:p>
        </p:txBody>
      </p:sp>
    </p:spTree>
    <p:extLst>
      <p:ext uri="{BB962C8B-B14F-4D97-AF65-F5344CB8AC3E}">
        <p14:creationId xmlns:p14="http://schemas.microsoft.com/office/powerpoint/2010/main" xmlns="" val="4096559002"/>
      </p:ext>
    </p:extLst>
  </p:cSld>
  <p:clrMapOvr>
    <a:masterClrMapping/>
  </p:clrMapOvr>
  <p:extLst mod="1">
    <p:ext uri="{DCECCB84-F9BA-43D5-87BE-67443E8EF086}">
      <p15:sldGuideLst xmlns:p15="http://schemas.microsoft.com/office/powerpoint/2012/main" xmlns="">
        <p15:guide id="1" orient="horz" pos="1272"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xmlns="" id="{5E74AFC3-1C60-42DE-ABAC-F53CA85AC6F1}"/>
              </a:ext>
            </a:extLst>
          </p:cNvPr>
          <p:cNvSpPr/>
          <p:nvPr userDrawn="1"/>
        </p:nvSpPr>
        <p:spPr>
          <a:xfrm>
            <a:off x="5897274" y="1457542"/>
            <a:ext cx="617218" cy="61721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xmlns="" id="{5F133261-FFEB-4B3D-B085-14AEAE741F82}"/>
              </a:ext>
            </a:extLst>
          </p:cNvPr>
          <p:cNvSpPr/>
          <p:nvPr userDrawn="1"/>
        </p:nvSpPr>
        <p:spPr>
          <a:xfrm>
            <a:off x="9810348" y="5955462"/>
            <a:ext cx="394539" cy="39453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xmlns="" id="{653FE105-1D8E-48B0-AD9A-95AC9A165651}"/>
              </a:ext>
            </a:extLst>
          </p:cNvPr>
          <p:cNvSpPr/>
          <p:nvPr userDrawn="1"/>
        </p:nvSpPr>
        <p:spPr>
          <a:xfrm>
            <a:off x="6514492" y="946887"/>
            <a:ext cx="335852" cy="335852"/>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 Placeholder 15">
            <a:extLst>
              <a:ext uri="{FF2B5EF4-FFF2-40B4-BE49-F238E27FC236}">
                <a16:creationId xmlns:a16="http://schemas.microsoft.com/office/drawing/2014/main" xmlns="" id="{AC4388F5-0DCA-4A09-A6E1-AE07F403093C}"/>
              </a:ext>
            </a:extLst>
          </p:cNvPr>
          <p:cNvSpPr>
            <a:spLocks noGrp="1"/>
          </p:cNvSpPr>
          <p:nvPr>
            <p:ph type="body" sz="quarter" idx="10"/>
          </p:nvPr>
        </p:nvSpPr>
        <p:spPr>
          <a:xfrm>
            <a:off x="647701" y="2042791"/>
            <a:ext cx="4143374" cy="2654301"/>
          </a:xfrm>
          <a:prstGeom prst="rect">
            <a:avLst/>
          </a:prstGeom>
        </p:spPr>
        <p:txBody>
          <a:bodyPr/>
          <a:lstStyle>
            <a:lvl1pPr marL="0" indent="0">
              <a:buNone/>
              <a:defRPr sz="2000"/>
            </a:lvl1pPr>
            <a:lvl2pPr>
              <a:buNone/>
              <a:defRPr/>
            </a:lvl2pPr>
            <a:lvl3pPr>
              <a:buNone/>
              <a:defRPr/>
            </a:lvl3pPr>
            <a:lvl4pPr>
              <a:buNone/>
              <a:defRPr/>
            </a:lvl4pPr>
            <a:lvl5pPr>
              <a:buNone/>
              <a:defRPr/>
            </a:lvl5pPr>
          </a:lstStyle>
          <a:p>
            <a:pPr lvl="0"/>
            <a:r>
              <a:rPr lang="en-US"/>
              <a:t>Click to edit Master text styles</a:t>
            </a:r>
          </a:p>
          <a:p>
            <a:pPr lvl="1"/>
            <a:r>
              <a:rPr lang="en-US"/>
              <a:t>Second level</a:t>
            </a:r>
          </a:p>
        </p:txBody>
      </p:sp>
      <p:sp>
        <p:nvSpPr>
          <p:cNvPr id="17" name="Text Placeholder 15">
            <a:extLst>
              <a:ext uri="{FF2B5EF4-FFF2-40B4-BE49-F238E27FC236}">
                <a16:creationId xmlns:a16="http://schemas.microsoft.com/office/drawing/2014/main" xmlns="" id="{02C12FDC-BC11-43E8-B22A-3EC48E0344D9}"/>
              </a:ext>
            </a:extLst>
          </p:cNvPr>
          <p:cNvSpPr>
            <a:spLocks noGrp="1"/>
          </p:cNvSpPr>
          <p:nvPr>
            <p:ph type="body" sz="quarter" idx="11"/>
          </p:nvPr>
        </p:nvSpPr>
        <p:spPr>
          <a:xfrm>
            <a:off x="647700" y="4953919"/>
            <a:ext cx="4143374" cy="759470"/>
          </a:xfrm>
          <a:prstGeom prst="rect">
            <a:avLst/>
          </a:prstGeom>
        </p:spPr>
        <p:txBody>
          <a:bodyPr/>
          <a:lstStyle>
            <a:lvl1pPr marL="0" indent="0">
              <a:buNone/>
              <a:defRPr sz="2000" b="1">
                <a:solidFill>
                  <a:schemeClr val="accent4"/>
                </a:solidFill>
              </a:defRPr>
            </a:lvl1pPr>
            <a:lvl2pPr>
              <a:buNone/>
              <a:defRPr sz="2000"/>
            </a:lvl2pPr>
            <a:lvl3pPr>
              <a:buNone/>
              <a:defRPr/>
            </a:lvl3pPr>
            <a:lvl4pPr>
              <a:buNone/>
              <a:defRPr/>
            </a:lvl4pPr>
            <a:lvl5pPr>
              <a:buNone/>
              <a:defRPr/>
            </a:lvl5pPr>
          </a:lstStyle>
          <a:p>
            <a:pPr lvl="0"/>
            <a:r>
              <a:rPr lang="en-US"/>
              <a:t>Click to edit Master text styles</a:t>
            </a:r>
          </a:p>
          <a:p>
            <a:pPr lvl="1"/>
            <a:r>
              <a:rPr lang="en-US"/>
              <a:t>Second level</a:t>
            </a:r>
          </a:p>
        </p:txBody>
      </p:sp>
      <p:sp>
        <p:nvSpPr>
          <p:cNvPr id="12" name="Picture Placeholder 11">
            <a:extLst>
              <a:ext uri="{FF2B5EF4-FFF2-40B4-BE49-F238E27FC236}">
                <a16:creationId xmlns:a16="http://schemas.microsoft.com/office/drawing/2014/main" xmlns="" id="{3D43F412-F2C7-4D38-BDD0-9663029081D5}"/>
              </a:ext>
            </a:extLst>
          </p:cNvPr>
          <p:cNvSpPr>
            <a:spLocks noGrp="1"/>
          </p:cNvSpPr>
          <p:nvPr>
            <p:ph type="pic" sz="quarter" idx="13"/>
          </p:nvPr>
        </p:nvSpPr>
        <p:spPr>
          <a:xfrm>
            <a:off x="5887404" y="533064"/>
            <a:ext cx="5542597" cy="5611666"/>
          </a:xfrm>
          <a:custGeom>
            <a:avLst/>
            <a:gdLst>
              <a:gd name="connsiteX0" fmla="*/ 3354105 w 5542598"/>
              <a:gd name="connsiteY0" fmla="*/ 4359376 h 5611666"/>
              <a:gd name="connsiteX1" fmla="*/ 3980250 w 5542598"/>
              <a:gd name="connsiteY1" fmla="*/ 4985521 h 5611666"/>
              <a:gd name="connsiteX2" fmla="*/ 3354105 w 5542598"/>
              <a:gd name="connsiteY2" fmla="*/ 5611666 h 5611666"/>
              <a:gd name="connsiteX3" fmla="*/ 2727960 w 5542598"/>
              <a:gd name="connsiteY3" fmla="*/ 4985521 h 5611666"/>
              <a:gd name="connsiteX4" fmla="*/ 3354105 w 5542598"/>
              <a:gd name="connsiteY4" fmla="*/ 4359376 h 5611666"/>
              <a:gd name="connsiteX5" fmla="*/ 1592580 w 5542598"/>
              <a:gd name="connsiteY5" fmla="*/ 1430357 h 5611666"/>
              <a:gd name="connsiteX6" fmla="*/ 3185160 w 5542598"/>
              <a:gd name="connsiteY6" fmla="*/ 3022937 h 5611666"/>
              <a:gd name="connsiteX7" fmla="*/ 1592580 w 5542598"/>
              <a:gd name="connsiteY7" fmla="*/ 4615517 h 5611666"/>
              <a:gd name="connsiteX8" fmla="*/ 0 w 5542598"/>
              <a:gd name="connsiteY8" fmla="*/ 3022937 h 5611666"/>
              <a:gd name="connsiteX9" fmla="*/ 1592580 w 5542598"/>
              <a:gd name="connsiteY9" fmla="*/ 1430357 h 5611666"/>
              <a:gd name="connsiteX10" fmla="*/ 4230267 w 5542598"/>
              <a:gd name="connsiteY10" fmla="*/ 0 h 5611666"/>
              <a:gd name="connsiteX11" fmla="*/ 5542598 w 5542598"/>
              <a:gd name="connsiteY11" fmla="*/ 1312331 h 5611666"/>
              <a:gd name="connsiteX12" fmla="*/ 4230267 w 5542598"/>
              <a:gd name="connsiteY12" fmla="*/ 2624662 h 5611666"/>
              <a:gd name="connsiteX13" fmla="*/ 2917936 w 5542598"/>
              <a:gd name="connsiteY13" fmla="*/ 1312331 h 5611666"/>
              <a:gd name="connsiteX14" fmla="*/ 4230267 w 5542598"/>
              <a:gd name="connsiteY14" fmla="*/ 0 h 5611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542598" h="5611666">
                <a:moveTo>
                  <a:pt x="3354105" y="4359376"/>
                </a:moveTo>
                <a:cubicBezTo>
                  <a:pt x="3699915" y="4359376"/>
                  <a:pt x="3980250" y="4639711"/>
                  <a:pt x="3980250" y="4985521"/>
                </a:cubicBezTo>
                <a:cubicBezTo>
                  <a:pt x="3980250" y="5331331"/>
                  <a:pt x="3699915" y="5611666"/>
                  <a:pt x="3354105" y="5611666"/>
                </a:cubicBezTo>
                <a:cubicBezTo>
                  <a:pt x="3008295" y="5611666"/>
                  <a:pt x="2727960" y="5331331"/>
                  <a:pt x="2727960" y="4985521"/>
                </a:cubicBezTo>
                <a:cubicBezTo>
                  <a:pt x="2727960" y="4639711"/>
                  <a:pt x="3008295" y="4359376"/>
                  <a:pt x="3354105" y="4359376"/>
                </a:cubicBezTo>
                <a:close/>
                <a:moveTo>
                  <a:pt x="1592580" y="1430357"/>
                </a:moveTo>
                <a:cubicBezTo>
                  <a:pt x="2472138" y="1430357"/>
                  <a:pt x="3185160" y="2143379"/>
                  <a:pt x="3185160" y="3022937"/>
                </a:cubicBezTo>
                <a:cubicBezTo>
                  <a:pt x="3185160" y="3902495"/>
                  <a:pt x="2472138" y="4615517"/>
                  <a:pt x="1592580" y="4615517"/>
                </a:cubicBezTo>
                <a:cubicBezTo>
                  <a:pt x="713022" y="4615517"/>
                  <a:pt x="0" y="3902495"/>
                  <a:pt x="0" y="3022937"/>
                </a:cubicBezTo>
                <a:cubicBezTo>
                  <a:pt x="0" y="2143379"/>
                  <a:pt x="713022" y="1430357"/>
                  <a:pt x="1592580" y="1430357"/>
                </a:cubicBezTo>
                <a:close/>
                <a:moveTo>
                  <a:pt x="4230267" y="0"/>
                </a:moveTo>
                <a:cubicBezTo>
                  <a:pt x="4955047" y="0"/>
                  <a:pt x="5542598" y="587551"/>
                  <a:pt x="5542598" y="1312331"/>
                </a:cubicBezTo>
                <a:cubicBezTo>
                  <a:pt x="5542598" y="2037111"/>
                  <a:pt x="4955047" y="2624662"/>
                  <a:pt x="4230267" y="2624662"/>
                </a:cubicBezTo>
                <a:cubicBezTo>
                  <a:pt x="3505487" y="2624662"/>
                  <a:pt x="2917936" y="2037111"/>
                  <a:pt x="2917936" y="1312331"/>
                </a:cubicBezTo>
                <a:cubicBezTo>
                  <a:pt x="2917936" y="587551"/>
                  <a:pt x="3505487" y="0"/>
                  <a:pt x="4230267" y="0"/>
                </a:cubicBezTo>
                <a:close/>
              </a:path>
            </a:pathLst>
          </a:custGeom>
        </p:spPr>
        <p:txBody>
          <a:bodyPr wrap="square" anchor="ctr">
            <a:noAutofit/>
          </a:bodyPr>
          <a:lstStyle>
            <a:lvl1pPr algn="ctr">
              <a:buNone/>
              <a:defRPr/>
            </a:lvl1pPr>
          </a:lstStyle>
          <a:p>
            <a:r>
              <a:rPr lang="en-US"/>
              <a:t>Click icon to add picture</a:t>
            </a:r>
            <a:endParaRPr lang="en-US" dirty="0"/>
          </a:p>
        </p:txBody>
      </p:sp>
      <p:sp>
        <p:nvSpPr>
          <p:cNvPr id="13" name="Title 1">
            <a:extLst>
              <a:ext uri="{FF2B5EF4-FFF2-40B4-BE49-F238E27FC236}">
                <a16:creationId xmlns:a16="http://schemas.microsoft.com/office/drawing/2014/main" xmlns="" id="{11176083-2CE5-4707-A564-46805454AF1A}"/>
              </a:ext>
            </a:extLst>
          </p:cNvPr>
          <p:cNvSpPr>
            <a:spLocks noGrp="1"/>
          </p:cNvSpPr>
          <p:nvPr>
            <p:ph type="title"/>
          </p:nvPr>
        </p:nvSpPr>
        <p:spPr>
          <a:xfrm>
            <a:off x="660401" y="805214"/>
            <a:ext cx="4275138" cy="830997"/>
          </a:xfrm>
          <a:prstGeom prst="rect">
            <a:avLst/>
          </a:prstGeom>
        </p:spPr>
        <p:txBody>
          <a:bodyPr/>
          <a:lstStyle>
            <a:lvl1pPr>
              <a:defRPr sz="4800" b="1">
                <a:solidFill>
                  <a:schemeClr val="tx1"/>
                </a:solidFill>
              </a:defRPr>
            </a:lvl1pPr>
          </a:lstStyle>
          <a:p>
            <a:r>
              <a:rPr lang="en-US"/>
              <a:t>Click to edit Master title style</a:t>
            </a:r>
            <a:endParaRPr lang="en-US" dirty="0"/>
          </a:p>
        </p:txBody>
      </p:sp>
    </p:spTree>
    <p:extLst>
      <p:ext uri="{BB962C8B-B14F-4D97-AF65-F5344CB8AC3E}">
        <p14:creationId xmlns:p14="http://schemas.microsoft.com/office/powerpoint/2010/main" xmlns="" val="1316186999"/>
      </p:ext>
    </p:extLst>
  </p:cSld>
  <p:clrMapOvr>
    <a:masterClrMapping/>
  </p:clrMapOvr>
  <p:extLst mod="1">
    <p:ext uri="{DCECCB84-F9BA-43D5-87BE-67443E8EF086}">
      <p15:sldGuideLst xmlns:p15="http://schemas.microsoft.com/office/powerpoint/2012/main" xmlns="">
        <p15:guide id="1" orient="horz" pos="1272"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1923C99-4613-4D06-9954-9E210EF33D37}" type="datetimeFigureOut">
              <a:rPr lang="en-US" smtClean="0"/>
              <a:pPr/>
              <a:t>7/19/2022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9" y="5867132"/>
            <a:ext cx="551166" cy="365125"/>
          </a:xfrm>
        </p:spPr>
        <p:txBody>
          <a:bodyPr/>
          <a:lstStyle/>
          <a:p>
            <a:fld id="{474DD235-10FE-440E-A718-5C9F0D9B197B}" type="slidenum">
              <a:rPr lang="en-US" smtClean="0"/>
              <a:pPr/>
              <a:t>‹#›</a:t>
            </a:fld>
            <a:endParaRPr lang="en-US"/>
          </a:p>
        </p:txBody>
      </p:sp>
    </p:spTree>
    <p:extLst>
      <p:ext uri="{BB962C8B-B14F-4D97-AF65-F5344CB8AC3E}">
        <p14:creationId xmlns:p14="http://schemas.microsoft.com/office/powerpoint/2010/main" xmlns="" val="4188591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Custom Layout">
    <p:bg>
      <p:bgPr>
        <a:solidFill>
          <a:schemeClr val="tx1"/>
        </a:solidFill>
        <a:effectLst/>
      </p:bgPr>
    </p:bg>
    <p:spTree>
      <p:nvGrpSpPr>
        <p:cNvPr id="1" name=""/>
        <p:cNvGrpSpPr/>
        <p:nvPr/>
      </p:nvGrpSpPr>
      <p:grpSpPr>
        <a:xfrm>
          <a:off x="0" y="0"/>
          <a:ext cx="0" cy="0"/>
          <a:chOff x="0" y="0"/>
          <a:chExt cx="0" cy="0"/>
        </a:xfrm>
      </p:grpSpPr>
      <p:sp>
        <p:nvSpPr>
          <p:cNvPr id="22" name="Picture Placeholder 21">
            <a:extLst>
              <a:ext uri="{FF2B5EF4-FFF2-40B4-BE49-F238E27FC236}">
                <a16:creationId xmlns:a16="http://schemas.microsoft.com/office/drawing/2014/main" xmlns="" id="{DFA57703-9E4A-48E0-A123-3A5EDC76475C}"/>
              </a:ext>
            </a:extLst>
          </p:cNvPr>
          <p:cNvSpPr>
            <a:spLocks noGrp="1"/>
          </p:cNvSpPr>
          <p:nvPr>
            <p:ph type="pic" sz="quarter" idx="10"/>
          </p:nvPr>
        </p:nvSpPr>
        <p:spPr>
          <a:xfrm>
            <a:off x="0" y="0"/>
            <a:ext cx="12192000" cy="6858000"/>
          </a:xfrm>
          <a:prstGeom prst="rect">
            <a:avLst/>
          </a:prstGeom>
        </p:spPr>
        <p:txBody>
          <a:bodyPr/>
          <a:lstStyle/>
          <a:p>
            <a:r>
              <a:rPr lang="en-US"/>
              <a:t>Click icon to add picture</a:t>
            </a:r>
            <a:endParaRPr lang="en-US" dirty="0"/>
          </a:p>
        </p:txBody>
      </p:sp>
      <p:sp>
        <p:nvSpPr>
          <p:cNvPr id="2" name="Rectangle 1" descr="Tall office building looking up">
            <a:extLst>
              <a:ext uri="{FF2B5EF4-FFF2-40B4-BE49-F238E27FC236}">
                <a16:creationId xmlns:a16="http://schemas.microsoft.com/office/drawing/2014/main" xmlns="" id="{AF7FA146-2A75-4EA7-A9AD-EBCE6F17FB42}"/>
              </a:ext>
            </a:extLst>
          </p:cNvPr>
          <p:cNvSpPr/>
          <p:nvPr userDrawn="1"/>
        </p:nvSpPr>
        <p:spPr>
          <a:xfrm>
            <a:off x="3718560" y="1181123"/>
            <a:ext cx="4754880" cy="4495754"/>
          </a:xfrm>
          <a:prstGeom prst="rect">
            <a:avLst/>
          </a:prstGeom>
          <a:solidFill>
            <a:schemeClr val="accent5">
              <a:alpha val="40000"/>
            </a:schemeClr>
          </a:solidFill>
          <a:ln w="603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 Placeholder 23">
            <a:extLst>
              <a:ext uri="{FF2B5EF4-FFF2-40B4-BE49-F238E27FC236}">
                <a16:creationId xmlns:a16="http://schemas.microsoft.com/office/drawing/2014/main" xmlns="" id="{340C15AA-E296-48AE-857F-0589EEA69DC6}"/>
              </a:ext>
            </a:extLst>
          </p:cNvPr>
          <p:cNvSpPr>
            <a:spLocks noGrp="1"/>
          </p:cNvSpPr>
          <p:nvPr>
            <p:ph type="body" sz="quarter" idx="11" hasCustomPrompt="1"/>
          </p:nvPr>
        </p:nvSpPr>
        <p:spPr>
          <a:xfrm>
            <a:off x="4149141" y="4859469"/>
            <a:ext cx="3924933" cy="490538"/>
          </a:xfrm>
          <a:prstGeom prst="rect">
            <a:avLst/>
          </a:prstGeom>
        </p:spPr>
        <p:txBody>
          <a:bodyPr/>
          <a:lstStyle>
            <a:lvl1pPr algn="r">
              <a:buNone/>
              <a:defRPr lang="en-US" sz="2400" b="1" kern="1200" dirty="0" smtClean="0">
                <a:solidFill>
                  <a:schemeClr val="accent4"/>
                </a:solidFill>
                <a:latin typeface="Calibri" panose="020F0502020204030204" pitchFamily="34" charset="0"/>
                <a:ea typeface="+mn-ea"/>
                <a:cs typeface="Calibri" panose="020F0502020204030204" pitchFamily="34" charset="0"/>
              </a:defRPr>
            </a:lvl1pPr>
            <a:lvl2pPr>
              <a:buNone/>
              <a:defRPr/>
            </a:lvl2pPr>
          </a:lstStyle>
          <a:p>
            <a:pPr lvl="0"/>
            <a:r>
              <a:rPr lang="en-US" dirty="0"/>
              <a:t>Click to edit text</a:t>
            </a:r>
          </a:p>
        </p:txBody>
      </p:sp>
      <p:sp>
        <p:nvSpPr>
          <p:cNvPr id="6" name="Title 1">
            <a:extLst>
              <a:ext uri="{FF2B5EF4-FFF2-40B4-BE49-F238E27FC236}">
                <a16:creationId xmlns:a16="http://schemas.microsoft.com/office/drawing/2014/main" xmlns="" id="{162BE5D7-9E35-49F8-A8E4-2093183A6404}"/>
              </a:ext>
            </a:extLst>
          </p:cNvPr>
          <p:cNvSpPr>
            <a:spLocks noGrp="1"/>
          </p:cNvSpPr>
          <p:nvPr>
            <p:ph type="title"/>
          </p:nvPr>
        </p:nvSpPr>
        <p:spPr>
          <a:xfrm>
            <a:off x="4149141" y="1529686"/>
            <a:ext cx="3924933" cy="1695637"/>
          </a:xfrm>
          <a:prstGeom prst="rect">
            <a:avLst/>
          </a:prstGeom>
        </p:spPr>
        <p:txBody>
          <a:bodyPr/>
          <a:lstStyle>
            <a:lvl1pPr>
              <a:spcBef>
                <a:spcPts val="1000"/>
              </a:spcBef>
              <a:defRPr sz="4800" b="1">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xmlns="" val="3143995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5_Custom Layout">
    <p:bg>
      <p:bgPr>
        <a:solidFill>
          <a:schemeClr val="tx1"/>
        </a:solidFill>
        <a:effectLst/>
      </p:bgPr>
    </p:bg>
    <p:spTree>
      <p:nvGrpSpPr>
        <p:cNvPr id="1" name=""/>
        <p:cNvGrpSpPr/>
        <p:nvPr/>
      </p:nvGrpSpPr>
      <p:grpSpPr>
        <a:xfrm>
          <a:off x="0" y="0"/>
          <a:ext cx="0" cy="0"/>
          <a:chOff x="0" y="0"/>
          <a:chExt cx="0" cy="0"/>
        </a:xfrm>
      </p:grpSpPr>
      <p:sp>
        <p:nvSpPr>
          <p:cNvPr id="14" name="Picture Placeholder 21">
            <a:extLst>
              <a:ext uri="{FF2B5EF4-FFF2-40B4-BE49-F238E27FC236}">
                <a16:creationId xmlns:a16="http://schemas.microsoft.com/office/drawing/2014/main" xmlns="" id="{75D96571-69F8-475F-A910-ECC183425065}"/>
              </a:ext>
            </a:extLst>
          </p:cNvPr>
          <p:cNvSpPr>
            <a:spLocks noGrp="1"/>
          </p:cNvSpPr>
          <p:nvPr>
            <p:ph type="pic" sz="quarter" idx="10"/>
          </p:nvPr>
        </p:nvSpPr>
        <p:spPr>
          <a:xfrm>
            <a:off x="0" y="0"/>
            <a:ext cx="12192000" cy="6858000"/>
          </a:xfrm>
          <a:prstGeom prst="rect">
            <a:avLst/>
          </a:prstGeom>
        </p:spPr>
        <p:txBody>
          <a:bodyPr/>
          <a:lstStyle/>
          <a:p>
            <a:r>
              <a:rPr lang="en-US"/>
              <a:t>Click icon to add picture</a:t>
            </a:r>
            <a:endParaRPr lang="en-US" dirty="0"/>
          </a:p>
        </p:txBody>
      </p:sp>
      <p:sp>
        <p:nvSpPr>
          <p:cNvPr id="3" name="Oval 2" descr="Tall office building looking up">
            <a:extLst>
              <a:ext uri="{FF2B5EF4-FFF2-40B4-BE49-F238E27FC236}">
                <a16:creationId xmlns:a16="http://schemas.microsoft.com/office/drawing/2014/main" xmlns="" id="{CD4C2457-AECB-4015-9FE4-CCBC516AA9EE}"/>
              </a:ext>
            </a:extLst>
          </p:cNvPr>
          <p:cNvSpPr/>
          <p:nvPr userDrawn="1"/>
        </p:nvSpPr>
        <p:spPr>
          <a:xfrm>
            <a:off x="3352800" y="685800"/>
            <a:ext cx="5486400" cy="5486400"/>
          </a:xfrm>
          <a:prstGeom prst="ellipse">
            <a:avLst/>
          </a:prstGeom>
          <a:solidFill>
            <a:schemeClr val="accent5">
              <a:alpha val="40000"/>
            </a:schemeClr>
          </a:solidFill>
          <a:ln w="603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xmlns="" id="{289A018F-D11C-4B07-9830-8336B27A18AD}"/>
              </a:ext>
            </a:extLst>
          </p:cNvPr>
          <p:cNvSpPr/>
          <p:nvPr userDrawn="1"/>
        </p:nvSpPr>
        <p:spPr>
          <a:xfrm>
            <a:off x="8138161" y="5669280"/>
            <a:ext cx="502921" cy="50292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xmlns="" id="{E0209A32-FE17-4457-B02B-0A1DB9B8ADB1}"/>
              </a:ext>
            </a:extLst>
          </p:cNvPr>
          <p:cNvSpPr/>
          <p:nvPr userDrawn="1"/>
        </p:nvSpPr>
        <p:spPr>
          <a:xfrm>
            <a:off x="2915463" y="1295169"/>
            <a:ext cx="692878" cy="692878"/>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xmlns="" id="{D585A541-0EDE-4213-AE62-4D909E8EB7F5}"/>
              </a:ext>
            </a:extLst>
          </p:cNvPr>
          <p:cNvSpPr/>
          <p:nvPr userDrawn="1"/>
        </p:nvSpPr>
        <p:spPr>
          <a:xfrm>
            <a:off x="3398521" y="904895"/>
            <a:ext cx="251460" cy="25146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 Placeholder 23">
            <a:extLst>
              <a:ext uri="{FF2B5EF4-FFF2-40B4-BE49-F238E27FC236}">
                <a16:creationId xmlns:a16="http://schemas.microsoft.com/office/drawing/2014/main" xmlns="" id="{CBFD020D-881A-48D8-BDA8-55C7B95C5996}"/>
              </a:ext>
            </a:extLst>
          </p:cNvPr>
          <p:cNvSpPr>
            <a:spLocks noGrp="1"/>
          </p:cNvSpPr>
          <p:nvPr>
            <p:ph type="body" sz="quarter" idx="11" hasCustomPrompt="1"/>
          </p:nvPr>
        </p:nvSpPr>
        <p:spPr>
          <a:xfrm>
            <a:off x="4127928" y="4609453"/>
            <a:ext cx="3924933" cy="490538"/>
          </a:xfrm>
          <a:prstGeom prst="rect">
            <a:avLst/>
          </a:prstGeom>
        </p:spPr>
        <p:txBody>
          <a:bodyPr anchor="b"/>
          <a:lstStyle>
            <a:lvl1pPr algn="ctr">
              <a:buNone/>
              <a:defRPr lang="en-US" sz="2000" b="1" kern="1200" dirty="0" smtClean="0">
                <a:solidFill>
                  <a:schemeClr val="accent4"/>
                </a:solidFill>
                <a:latin typeface="Calibri" panose="020F0502020204030204" pitchFamily="34" charset="0"/>
                <a:ea typeface="+mn-ea"/>
                <a:cs typeface="Calibri" panose="020F0502020204030204" pitchFamily="34" charset="0"/>
              </a:defRPr>
            </a:lvl1pPr>
            <a:lvl2pPr>
              <a:buNone/>
              <a:defRPr/>
            </a:lvl2pPr>
          </a:lstStyle>
          <a:p>
            <a:pPr lvl="0"/>
            <a:r>
              <a:rPr lang="en-US" dirty="0"/>
              <a:t>Click to edit text</a:t>
            </a:r>
          </a:p>
        </p:txBody>
      </p:sp>
      <p:sp>
        <p:nvSpPr>
          <p:cNvPr id="2" name="Title 1">
            <a:extLst>
              <a:ext uri="{FF2B5EF4-FFF2-40B4-BE49-F238E27FC236}">
                <a16:creationId xmlns:a16="http://schemas.microsoft.com/office/drawing/2014/main" xmlns="" id="{CF9687A5-0BDD-45B2-A892-542449E31394}"/>
              </a:ext>
            </a:extLst>
          </p:cNvPr>
          <p:cNvSpPr>
            <a:spLocks noGrp="1"/>
          </p:cNvSpPr>
          <p:nvPr>
            <p:ph type="title"/>
          </p:nvPr>
        </p:nvSpPr>
        <p:spPr>
          <a:xfrm>
            <a:off x="4045678" y="1988047"/>
            <a:ext cx="4007182" cy="2374194"/>
          </a:xfrm>
          <a:prstGeom prst="rect">
            <a:avLst/>
          </a:prstGeom>
        </p:spPr>
        <p:txBody>
          <a:bodyPr/>
          <a:lstStyle>
            <a:lvl1pPr algn="ctr">
              <a:spcBef>
                <a:spcPts val="1000"/>
              </a:spcBef>
              <a:defRPr sz="2800">
                <a:solidFill>
                  <a:schemeClr val="bg1"/>
                </a:solidFill>
                <a:latin typeface="+mn-lt"/>
              </a:defRPr>
            </a:lvl1pPr>
          </a:lstStyle>
          <a:p>
            <a:r>
              <a:rPr lang="en-US"/>
              <a:t>Click to edit Master title style</a:t>
            </a:r>
            <a:endParaRPr lang="en-US" dirty="0"/>
          </a:p>
        </p:txBody>
      </p:sp>
    </p:spTree>
    <p:extLst>
      <p:ext uri="{BB962C8B-B14F-4D97-AF65-F5344CB8AC3E}">
        <p14:creationId xmlns:p14="http://schemas.microsoft.com/office/powerpoint/2010/main" xmlns="" val="3686324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10" name="Text Placeholder 26">
            <a:extLst>
              <a:ext uri="{FF2B5EF4-FFF2-40B4-BE49-F238E27FC236}">
                <a16:creationId xmlns:a16="http://schemas.microsoft.com/office/drawing/2014/main" xmlns="" id="{4AA38E8C-A334-4183-8ABC-112B8517F487}"/>
              </a:ext>
            </a:extLst>
          </p:cNvPr>
          <p:cNvSpPr>
            <a:spLocks noGrp="1"/>
          </p:cNvSpPr>
          <p:nvPr>
            <p:ph type="body" sz="quarter" idx="12"/>
          </p:nvPr>
        </p:nvSpPr>
        <p:spPr>
          <a:xfrm>
            <a:off x="660401" y="2044701"/>
            <a:ext cx="4275138" cy="3560763"/>
          </a:xfrm>
          <a:prstGeom prst="rect">
            <a:avLst/>
          </a:prstGeom>
        </p:spPr>
        <p:txBody>
          <a:bodyPr/>
          <a:lstStyle>
            <a:lvl1pPr>
              <a:buClr>
                <a:schemeClr val="accent4"/>
              </a:buClr>
              <a:buFont typeface="Wingdings" panose="05000000000000000000" pitchFamily="2" charset="2"/>
              <a:buChar char="§"/>
              <a:defRPr sz="2000"/>
            </a:lvl1pPr>
            <a:lvl2pPr>
              <a:buClr>
                <a:schemeClr val="accent4"/>
              </a:buClr>
              <a:buFont typeface="Wingdings" panose="05000000000000000000" pitchFamily="2" charset="2"/>
              <a:buChar char="§"/>
              <a:defRPr sz="1800"/>
            </a:lvl2pPr>
            <a:lvl3pPr>
              <a:buClr>
                <a:schemeClr val="accent4"/>
              </a:buClr>
              <a:buFont typeface="Wingdings" panose="05000000000000000000" pitchFamily="2" charset="2"/>
              <a:buChar char="§"/>
              <a:defRPr sz="1600"/>
            </a:lvl3pPr>
            <a:lvl4pPr>
              <a:buClr>
                <a:schemeClr val="accent4"/>
              </a:buClr>
              <a:buFont typeface="Wingdings" panose="05000000000000000000" pitchFamily="2" charset="2"/>
              <a:buChar char="§"/>
              <a:defRPr sz="1600"/>
            </a:lvl4pPr>
            <a:lvl5pPr>
              <a:buClr>
                <a:schemeClr val="accent4"/>
              </a:buClr>
              <a:buFont typeface="Wingdings" panose="05000000000000000000" pitchFamily="2" charset="2"/>
              <a:buChar char="§"/>
              <a:defRPr sz="1600"/>
            </a:lvl5pPr>
          </a:lstStyle>
          <a:p>
            <a:pPr lvl="0"/>
            <a:r>
              <a:rPr lang="en-US"/>
              <a:t>Click to edit Master text styles</a:t>
            </a:r>
          </a:p>
        </p:txBody>
      </p:sp>
      <p:sp>
        <p:nvSpPr>
          <p:cNvPr id="19" name="Rectangle 18">
            <a:extLst>
              <a:ext uri="{FF2B5EF4-FFF2-40B4-BE49-F238E27FC236}">
                <a16:creationId xmlns:a16="http://schemas.microsoft.com/office/drawing/2014/main" xmlns="" id="{B80624A4-5116-4AAF-8C31-C25D1DB16FEC}"/>
              </a:ext>
            </a:extLst>
          </p:cNvPr>
          <p:cNvSpPr/>
          <p:nvPr userDrawn="1"/>
        </p:nvSpPr>
        <p:spPr>
          <a:xfrm>
            <a:off x="9354458" y="5363987"/>
            <a:ext cx="457200" cy="4572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xmlns="" id="{1D07EC8A-6024-4DEA-9C4D-AE4228E17854}"/>
              </a:ext>
            </a:extLst>
          </p:cNvPr>
          <p:cNvSpPr/>
          <p:nvPr userDrawn="1"/>
        </p:nvSpPr>
        <p:spPr>
          <a:xfrm>
            <a:off x="6692792" y="1699890"/>
            <a:ext cx="319749" cy="31974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xmlns="" id="{D1C8FAEF-DF78-48CC-AEEF-F9B802055C05}"/>
              </a:ext>
            </a:extLst>
          </p:cNvPr>
          <p:cNvSpPr/>
          <p:nvPr userDrawn="1"/>
        </p:nvSpPr>
        <p:spPr>
          <a:xfrm>
            <a:off x="9354458" y="5897739"/>
            <a:ext cx="179977" cy="17997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10">
            <a:extLst>
              <a:ext uri="{FF2B5EF4-FFF2-40B4-BE49-F238E27FC236}">
                <a16:creationId xmlns:a16="http://schemas.microsoft.com/office/drawing/2014/main" xmlns="" id="{566F72D6-AEEE-4CF3-8136-F6782F1E489E}"/>
              </a:ext>
            </a:extLst>
          </p:cNvPr>
          <p:cNvSpPr>
            <a:spLocks noGrp="1"/>
          </p:cNvSpPr>
          <p:nvPr>
            <p:ph type="pic" sz="quarter" idx="13"/>
          </p:nvPr>
        </p:nvSpPr>
        <p:spPr>
          <a:xfrm>
            <a:off x="7090228" y="786181"/>
            <a:ext cx="4441372" cy="5393036"/>
          </a:xfrm>
          <a:custGeom>
            <a:avLst/>
            <a:gdLst>
              <a:gd name="connsiteX0" fmla="*/ 0 w 4441372"/>
              <a:gd name="connsiteY0" fmla="*/ 3188969 h 5393036"/>
              <a:gd name="connsiteX1" fmla="*/ 2173516 w 4441372"/>
              <a:gd name="connsiteY1" fmla="*/ 3188969 h 5393036"/>
              <a:gd name="connsiteX2" fmla="*/ 2173516 w 4441372"/>
              <a:gd name="connsiteY2" fmla="*/ 5393036 h 5393036"/>
              <a:gd name="connsiteX3" fmla="*/ 0 w 4441372"/>
              <a:gd name="connsiteY3" fmla="*/ 5393036 h 5393036"/>
              <a:gd name="connsiteX4" fmla="*/ 2267856 w 4441372"/>
              <a:gd name="connsiteY4" fmla="*/ 2293018 h 5393036"/>
              <a:gd name="connsiteX5" fmla="*/ 4441372 w 4441372"/>
              <a:gd name="connsiteY5" fmla="*/ 2293018 h 5393036"/>
              <a:gd name="connsiteX6" fmla="*/ 4441372 w 4441372"/>
              <a:gd name="connsiteY6" fmla="*/ 4497085 h 5393036"/>
              <a:gd name="connsiteX7" fmla="*/ 2267856 w 4441372"/>
              <a:gd name="connsiteY7" fmla="*/ 4497085 h 5393036"/>
              <a:gd name="connsiteX8" fmla="*/ 0 w 4441372"/>
              <a:gd name="connsiteY8" fmla="*/ 906837 h 5393036"/>
              <a:gd name="connsiteX9" fmla="*/ 2173516 w 4441372"/>
              <a:gd name="connsiteY9" fmla="*/ 906837 h 5393036"/>
              <a:gd name="connsiteX10" fmla="*/ 2173516 w 4441372"/>
              <a:gd name="connsiteY10" fmla="*/ 3110904 h 5393036"/>
              <a:gd name="connsiteX11" fmla="*/ 0 w 4441372"/>
              <a:gd name="connsiteY11" fmla="*/ 3110904 h 5393036"/>
              <a:gd name="connsiteX12" fmla="*/ 2267856 w 4441372"/>
              <a:gd name="connsiteY12" fmla="*/ 0 h 5393036"/>
              <a:gd name="connsiteX13" fmla="*/ 4441372 w 4441372"/>
              <a:gd name="connsiteY13" fmla="*/ 0 h 5393036"/>
              <a:gd name="connsiteX14" fmla="*/ 4441372 w 4441372"/>
              <a:gd name="connsiteY14" fmla="*/ 2204067 h 5393036"/>
              <a:gd name="connsiteX15" fmla="*/ 2267856 w 4441372"/>
              <a:gd name="connsiteY15" fmla="*/ 2204067 h 5393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441372" h="5393036">
                <a:moveTo>
                  <a:pt x="0" y="3188969"/>
                </a:moveTo>
                <a:lnTo>
                  <a:pt x="2173516" y="3188969"/>
                </a:lnTo>
                <a:lnTo>
                  <a:pt x="2173516" y="5393036"/>
                </a:lnTo>
                <a:lnTo>
                  <a:pt x="0" y="5393036"/>
                </a:lnTo>
                <a:close/>
                <a:moveTo>
                  <a:pt x="2267856" y="2293018"/>
                </a:moveTo>
                <a:lnTo>
                  <a:pt x="4441372" y="2293018"/>
                </a:lnTo>
                <a:lnTo>
                  <a:pt x="4441372" y="4497085"/>
                </a:lnTo>
                <a:lnTo>
                  <a:pt x="2267856" y="4497085"/>
                </a:lnTo>
                <a:close/>
                <a:moveTo>
                  <a:pt x="0" y="906837"/>
                </a:moveTo>
                <a:lnTo>
                  <a:pt x="2173516" y="906837"/>
                </a:lnTo>
                <a:lnTo>
                  <a:pt x="2173516" y="3110904"/>
                </a:lnTo>
                <a:lnTo>
                  <a:pt x="0" y="3110904"/>
                </a:lnTo>
                <a:close/>
                <a:moveTo>
                  <a:pt x="2267856" y="0"/>
                </a:moveTo>
                <a:lnTo>
                  <a:pt x="4441372" y="0"/>
                </a:lnTo>
                <a:lnTo>
                  <a:pt x="4441372" y="2204067"/>
                </a:lnTo>
                <a:lnTo>
                  <a:pt x="2267856" y="2204067"/>
                </a:lnTo>
                <a:close/>
              </a:path>
            </a:pathLst>
          </a:custGeom>
        </p:spPr>
        <p:txBody>
          <a:bodyPr wrap="square" anchor="ctr">
            <a:noAutofit/>
          </a:bodyPr>
          <a:lstStyle>
            <a:lvl1pPr algn="ctr">
              <a:buNone/>
              <a:defRPr/>
            </a:lvl1pPr>
          </a:lstStyle>
          <a:p>
            <a:r>
              <a:rPr lang="en-US"/>
              <a:t>Click icon to add picture</a:t>
            </a:r>
            <a:endParaRPr lang="en-US" dirty="0"/>
          </a:p>
        </p:txBody>
      </p:sp>
      <p:sp>
        <p:nvSpPr>
          <p:cNvPr id="2" name="Title 1">
            <a:extLst>
              <a:ext uri="{FF2B5EF4-FFF2-40B4-BE49-F238E27FC236}">
                <a16:creationId xmlns:a16="http://schemas.microsoft.com/office/drawing/2014/main" xmlns="" id="{459DADC7-BE21-4434-A6E4-BAF809005389}"/>
              </a:ext>
            </a:extLst>
          </p:cNvPr>
          <p:cNvSpPr>
            <a:spLocks noGrp="1"/>
          </p:cNvSpPr>
          <p:nvPr>
            <p:ph type="title"/>
          </p:nvPr>
        </p:nvSpPr>
        <p:spPr>
          <a:xfrm>
            <a:off x="660401" y="805214"/>
            <a:ext cx="4275138" cy="830997"/>
          </a:xfrm>
          <a:prstGeom prst="rect">
            <a:avLst/>
          </a:prstGeom>
        </p:spPr>
        <p:txBody>
          <a:bodyPr/>
          <a:lstStyle>
            <a:lvl1pPr>
              <a:defRPr sz="4800" b="1">
                <a:solidFill>
                  <a:schemeClr val="tx1"/>
                </a:solidFill>
              </a:defRPr>
            </a:lvl1pPr>
          </a:lstStyle>
          <a:p>
            <a:r>
              <a:rPr lang="en-US"/>
              <a:t>Click to edit Master title style</a:t>
            </a:r>
            <a:endParaRPr lang="en-US" dirty="0"/>
          </a:p>
        </p:txBody>
      </p:sp>
    </p:spTree>
    <p:extLst>
      <p:ext uri="{BB962C8B-B14F-4D97-AF65-F5344CB8AC3E}">
        <p14:creationId xmlns:p14="http://schemas.microsoft.com/office/powerpoint/2010/main" xmlns="" val="694370068"/>
      </p:ext>
    </p:extLst>
  </p:cSld>
  <p:clrMapOvr>
    <a:masterClrMapping/>
  </p:clrMapOvr>
  <p:extLst mod="1">
    <p:ext uri="{DCECCB84-F9BA-43D5-87BE-67443E8EF086}">
      <p15:sldGuideLst xmlns:p15="http://schemas.microsoft.com/office/powerpoint/2012/main" xmlns="">
        <p15:guide id="1" orient="horz" pos="504" userDrawn="1">
          <p15:clr>
            <a:srgbClr val="FBAE40"/>
          </p15:clr>
        </p15:guide>
        <p15:guide id="2" pos="3840" userDrawn="1">
          <p15:clr>
            <a:srgbClr val="FBAE40"/>
          </p15:clr>
        </p15:guide>
        <p15:guide id="3" orient="horz" pos="1416"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xmlns="" id="{24FAA9D0-7C9C-4043-9931-A15819ABB9B5}"/>
              </a:ext>
            </a:extLst>
          </p:cNvPr>
          <p:cNvSpPr/>
          <p:nvPr userDrawn="1"/>
        </p:nvSpPr>
        <p:spPr>
          <a:xfrm>
            <a:off x="7362826" y="443263"/>
            <a:ext cx="361950" cy="36195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5"/>
              </a:solidFill>
            </a:endParaRPr>
          </a:p>
        </p:txBody>
      </p:sp>
      <p:sp>
        <p:nvSpPr>
          <p:cNvPr id="14" name="Oval 13">
            <a:extLst>
              <a:ext uri="{FF2B5EF4-FFF2-40B4-BE49-F238E27FC236}">
                <a16:creationId xmlns:a16="http://schemas.microsoft.com/office/drawing/2014/main" xmlns="" id="{E232AB2D-843E-4B5F-8793-6A263DA356BB}"/>
              </a:ext>
            </a:extLst>
          </p:cNvPr>
          <p:cNvSpPr/>
          <p:nvPr userDrawn="1"/>
        </p:nvSpPr>
        <p:spPr>
          <a:xfrm>
            <a:off x="11007247" y="5605995"/>
            <a:ext cx="654228" cy="6542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5"/>
              </a:solidFill>
            </a:endParaRPr>
          </a:p>
        </p:txBody>
      </p:sp>
      <p:sp>
        <p:nvSpPr>
          <p:cNvPr id="16" name="Oval 15">
            <a:extLst>
              <a:ext uri="{FF2B5EF4-FFF2-40B4-BE49-F238E27FC236}">
                <a16:creationId xmlns:a16="http://schemas.microsoft.com/office/drawing/2014/main" xmlns="" id="{FA75A12B-C399-4072-BD69-D872D2C2AD1F}"/>
              </a:ext>
            </a:extLst>
          </p:cNvPr>
          <p:cNvSpPr/>
          <p:nvPr userDrawn="1"/>
        </p:nvSpPr>
        <p:spPr>
          <a:xfrm>
            <a:off x="10683791" y="6132439"/>
            <a:ext cx="251152" cy="25115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5"/>
              </a:solidFill>
            </a:endParaRPr>
          </a:p>
        </p:txBody>
      </p:sp>
      <p:sp>
        <p:nvSpPr>
          <p:cNvPr id="23" name="Picture Placeholder 22">
            <a:extLst>
              <a:ext uri="{FF2B5EF4-FFF2-40B4-BE49-F238E27FC236}">
                <a16:creationId xmlns:a16="http://schemas.microsoft.com/office/drawing/2014/main" xmlns="" id="{423AE48B-50E9-4BEA-B66A-B2D2B9CCFE9C}"/>
              </a:ext>
            </a:extLst>
          </p:cNvPr>
          <p:cNvSpPr>
            <a:spLocks noGrp="1"/>
          </p:cNvSpPr>
          <p:nvPr>
            <p:ph type="pic" sz="quarter" idx="10"/>
          </p:nvPr>
        </p:nvSpPr>
        <p:spPr>
          <a:xfrm>
            <a:off x="5733415" y="624239"/>
            <a:ext cx="5855755" cy="5631571"/>
          </a:xfrm>
          <a:custGeom>
            <a:avLst/>
            <a:gdLst>
              <a:gd name="connsiteX0" fmla="*/ 3433020 w 5855754"/>
              <a:gd name="connsiteY0" fmla="*/ 786103 h 5631571"/>
              <a:gd name="connsiteX1" fmla="*/ 5855754 w 5855754"/>
              <a:gd name="connsiteY1" fmla="*/ 3208837 h 5631571"/>
              <a:gd name="connsiteX2" fmla="*/ 3433020 w 5855754"/>
              <a:gd name="connsiteY2" fmla="*/ 5631571 h 5631571"/>
              <a:gd name="connsiteX3" fmla="*/ 1010286 w 5855754"/>
              <a:gd name="connsiteY3" fmla="*/ 3208837 h 5631571"/>
              <a:gd name="connsiteX4" fmla="*/ 3433020 w 5855754"/>
              <a:gd name="connsiteY4" fmla="*/ 786103 h 5631571"/>
              <a:gd name="connsiteX5" fmla="*/ 828675 w 5855754"/>
              <a:gd name="connsiteY5" fmla="*/ 0 h 5631571"/>
              <a:gd name="connsiteX6" fmla="*/ 1657350 w 5855754"/>
              <a:gd name="connsiteY6" fmla="*/ 828675 h 5631571"/>
              <a:gd name="connsiteX7" fmla="*/ 828675 w 5855754"/>
              <a:gd name="connsiteY7" fmla="*/ 1657350 h 5631571"/>
              <a:gd name="connsiteX8" fmla="*/ 0 w 5855754"/>
              <a:gd name="connsiteY8" fmla="*/ 828675 h 5631571"/>
              <a:gd name="connsiteX9" fmla="*/ 828675 w 5855754"/>
              <a:gd name="connsiteY9" fmla="*/ 0 h 56315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55754" h="5631571">
                <a:moveTo>
                  <a:pt x="3433020" y="786103"/>
                </a:moveTo>
                <a:cubicBezTo>
                  <a:pt x="4771059" y="786103"/>
                  <a:pt x="5855754" y="1870798"/>
                  <a:pt x="5855754" y="3208837"/>
                </a:cubicBezTo>
                <a:cubicBezTo>
                  <a:pt x="5855754" y="4546876"/>
                  <a:pt x="4771059" y="5631571"/>
                  <a:pt x="3433020" y="5631571"/>
                </a:cubicBezTo>
                <a:cubicBezTo>
                  <a:pt x="2094981" y="5631571"/>
                  <a:pt x="1010286" y="4546876"/>
                  <a:pt x="1010286" y="3208837"/>
                </a:cubicBezTo>
                <a:cubicBezTo>
                  <a:pt x="1010286" y="1870798"/>
                  <a:pt x="2094981" y="786103"/>
                  <a:pt x="3433020" y="786103"/>
                </a:cubicBezTo>
                <a:close/>
                <a:moveTo>
                  <a:pt x="828675" y="0"/>
                </a:moveTo>
                <a:cubicBezTo>
                  <a:pt x="1286340" y="0"/>
                  <a:pt x="1657350" y="371010"/>
                  <a:pt x="1657350" y="828675"/>
                </a:cubicBezTo>
                <a:cubicBezTo>
                  <a:pt x="1657350" y="1286340"/>
                  <a:pt x="1286340" y="1657350"/>
                  <a:pt x="828675" y="1657350"/>
                </a:cubicBezTo>
                <a:cubicBezTo>
                  <a:pt x="371010" y="1657350"/>
                  <a:pt x="0" y="1286340"/>
                  <a:pt x="0" y="828675"/>
                </a:cubicBezTo>
                <a:cubicBezTo>
                  <a:pt x="0" y="371010"/>
                  <a:pt x="371010" y="0"/>
                  <a:pt x="828675" y="0"/>
                </a:cubicBezTo>
                <a:close/>
              </a:path>
            </a:pathLst>
          </a:custGeom>
        </p:spPr>
        <p:txBody>
          <a:bodyPr wrap="square" anchor="ctr">
            <a:noAutofit/>
          </a:bodyPr>
          <a:lstStyle>
            <a:lvl1pPr algn="ctr">
              <a:buNone/>
              <a:defRPr/>
            </a:lvl1pPr>
          </a:lstStyle>
          <a:p>
            <a:r>
              <a:rPr lang="en-US"/>
              <a:t>Click icon to add picture</a:t>
            </a:r>
            <a:endParaRPr lang="en-US" dirty="0"/>
          </a:p>
        </p:txBody>
      </p:sp>
      <p:sp>
        <p:nvSpPr>
          <p:cNvPr id="27" name="Text Placeholder 26">
            <a:extLst>
              <a:ext uri="{FF2B5EF4-FFF2-40B4-BE49-F238E27FC236}">
                <a16:creationId xmlns:a16="http://schemas.microsoft.com/office/drawing/2014/main" xmlns="" id="{282D3E62-6D1A-4E9D-BE54-2EED9BF429A4}"/>
              </a:ext>
            </a:extLst>
          </p:cNvPr>
          <p:cNvSpPr>
            <a:spLocks noGrp="1"/>
          </p:cNvSpPr>
          <p:nvPr>
            <p:ph type="body" sz="quarter" idx="12"/>
          </p:nvPr>
        </p:nvSpPr>
        <p:spPr>
          <a:xfrm>
            <a:off x="660401" y="2044701"/>
            <a:ext cx="4275138" cy="3560763"/>
          </a:xfrm>
          <a:prstGeom prst="rect">
            <a:avLst/>
          </a:prstGeom>
        </p:spPr>
        <p:txBody>
          <a:bodyPr/>
          <a:lstStyle>
            <a:lvl1pPr>
              <a:lnSpc>
                <a:spcPct val="150000"/>
              </a:lnSpc>
              <a:buClr>
                <a:schemeClr val="accent4"/>
              </a:buClr>
              <a:buFont typeface="Wingdings" panose="05000000000000000000" pitchFamily="2" charset="2"/>
              <a:buChar char="§"/>
              <a:defRPr sz="2000"/>
            </a:lvl1pPr>
            <a:lvl2pPr>
              <a:buClr>
                <a:schemeClr val="accent4"/>
              </a:buClr>
              <a:buFont typeface="Wingdings" panose="05000000000000000000" pitchFamily="2" charset="2"/>
              <a:buChar char="§"/>
              <a:defRPr sz="2000"/>
            </a:lvl2pPr>
            <a:lvl3pPr>
              <a:buClr>
                <a:schemeClr val="accent4"/>
              </a:buClr>
              <a:buFont typeface="Wingdings" panose="05000000000000000000" pitchFamily="2" charset="2"/>
              <a:buChar char="§"/>
              <a:defRPr sz="1800"/>
            </a:lvl3pPr>
            <a:lvl4pPr>
              <a:buClr>
                <a:schemeClr val="accent4"/>
              </a:buClr>
              <a:buFont typeface="Wingdings" panose="05000000000000000000" pitchFamily="2" charset="2"/>
              <a:buChar char="§"/>
              <a:defRPr sz="1800"/>
            </a:lvl4pPr>
            <a:lvl5pPr>
              <a:buClr>
                <a:schemeClr val="accent4"/>
              </a:buClr>
              <a:buFont typeface="Wingdings" panose="05000000000000000000" pitchFamily="2" charset="2"/>
              <a:buChar char="§"/>
              <a:defRPr sz="1800"/>
            </a:lvl5pPr>
          </a:lstStyle>
          <a:p>
            <a:pPr lvl="0"/>
            <a:r>
              <a:rPr lang="en-US"/>
              <a:t>Click to edit Master text styles</a:t>
            </a:r>
          </a:p>
        </p:txBody>
      </p:sp>
      <p:sp>
        <p:nvSpPr>
          <p:cNvPr id="8" name="Title 1">
            <a:extLst>
              <a:ext uri="{FF2B5EF4-FFF2-40B4-BE49-F238E27FC236}">
                <a16:creationId xmlns:a16="http://schemas.microsoft.com/office/drawing/2014/main" xmlns="" id="{DEB8F0E5-B89F-48AD-87BD-534EA9463CD3}"/>
              </a:ext>
            </a:extLst>
          </p:cNvPr>
          <p:cNvSpPr>
            <a:spLocks noGrp="1"/>
          </p:cNvSpPr>
          <p:nvPr>
            <p:ph type="title"/>
          </p:nvPr>
        </p:nvSpPr>
        <p:spPr>
          <a:xfrm>
            <a:off x="660401" y="805214"/>
            <a:ext cx="4275138" cy="830997"/>
          </a:xfrm>
          <a:prstGeom prst="rect">
            <a:avLst/>
          </a:prstGeom>
        </p:spPr>
        <p:txBody>
          <a:bodyPr/>
          <a:lstStyle>
            <a:lvl1pPr>
              <a:defRPr sz="4800" b="1">
                <a:solidFill>
                  <a:schemeClr val="tx1"/>
                </a:solidFill>
              </a:defRPr>
            </a:lvl1pPr>
          </a:lstStyle>
          <a:p>
            <a:r>
              <a:rPr lang="en-US"/>
              <a:t>Click to edit Master title style</a:t>
            </a:r>
            <a:endParaRPr lang="en-US" dirty="0"/>
          </a:p>
        </p:txBody>
      </p:sp>
    </p:spTree>
    <p:extLst>
      <p:ext uri="{BB962C8B-B14F-4D97-AF65-F5344CB8AC3E}">
        <p14:creationId xmlns:p14="http://schemas.microsoft.com/office/powerpoint/2010/main" xmlns="" val="84497083"/>
      </p:ext>
    </p:extLst>
  </p:cSld>
  <p:clrMapOvr>
    <a:masterClrMapping/>
  </p:clrMapOvr>
  <p:extLst mod="1">
    <p:ext uri="{DCECCB84-F9BA-43D5-87BE-67443E8EF086}">
      <p15:sldGuideLst xmlns:p15="http://schemas.microsoft.com/office/powerpoint/2012/main" xmlns="">
        <p15:guide id="1" orient="horz" pos="216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rt and Table">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xmlns="" id="{D23CD802-D0A0-4EAC-8222-78FFDDD76A75}"/>
              </a:ext>
            </a:extLst>
          </p:cNvPr>
          <p:cNvSpPr>
            <a:spLocks noGrp="1"/>
          </p:cNvSpPr>
          <p:nvPr>
            <p:ph sz="quarter" idx="10"/>
          </p:nvPr>
        </p:nvSpPr>
        <p:spPr>
          <a:xfrm>
            <a:off x="838202" y="2039392"/>
            <a:ext cx="10515600" cy="41148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xmlns="" id="{87BCB8BF-DA17-4856-91E9-77C601F2B139}"/>
              </a:ext>
            </a:extLst>
          </p:cNvPr>
          <p:cNvSpPr>
            <a:spLocks noGrp="1"/>
          </p:cNvSpPr>
          <p:nvPr>
            <p:ph type="title"/>
          </p:nvPr>
        </p:nvSpPr>
        <p:spPr>
          <a:xfrm>
            <a:off x="838202" y="635001"/>
            <a:ext cx="10515600" cy="700115"/>
          </a:xfrm>
          <a:prstGeom prst="rect">
            <a:avLst/>
          </a:prstGeom>
        </p:spPr>
        <p:txBody>
          <a:bodyPr anchor="ctr"/>
          <a:lstStyle>
            <a:lvl1pPr algn="ctr">
              <a:defRPr sz="4800" b="1">
                <a:solidFill>
                  <a:schemeClr val="tx1"/>
                </a:solidFill>
              </a:defRPr>
            </a:lvl1pPr>
          </a:lstStyle>
          <a:p>
            <a:r>
              <a:rPr lang="en-US"/>
              <a:t>Click to edit Master title style</a:t>
            </a:r>
            <a:endParaRPr lang="en-US" dirty="0"/>
          </a:p>
        </p:txBody>
      </p:sp>
    </p:spTree>
    <p:extLst>
      <p:ext uri="{BB962C8B-B14F-4D97-AF65-F5344CB8AC3E}">
        <p14:creationId xmlns:p14="http://schemas.microsoft.com/office/powerpoint/2010/main" xmlns="" val="651989139"/>
      </p:ext>
    </p:extLst>
  </p:cSld>
  <p:clrMapOvr>
    <a:masterClrMapping/>
  </p:clrMapOvr>
  <p:extLst mod="1">
    <p:ext uri="{DCECCB84-F9BA-43D5-87BE-67443E8EF086}">
      <p15:sldGuideLst xmlns:p15="http://schemas.microsoft.com/office/powerpoint/2012/main" xmlns="">
        <p15:guide id="1" orient="horz" pos="216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xmlns="" id="{6FDA3C6F-5F6A-4D64-8BFE-AFFF58B1A047}"/>
              </a:ext>
            </a:extLst>
          </p:cNvPr>
          <p:cNvSpPr>
            <a:spLocks noGrp="1"/>
          </p:cNvSpPr>
          <p:nvPr>
            <p:ph type="body" sz="quarter" idx="11"/>
          </p:nvPr>
        </p:nvSpPr>
        <p:spPr>
          <a:xfrm>
            <a:off x="6312872" y="4142000"/>
            <a:ext cx="4220844" cy="861497"/>
          </a:xfrm>
          <a:prstGeom prst="rect">
            <a:avLst/>
          </a:prstGeom>
        </p:spPr>
        <p:txBody>
          <a:bodyPr/>
          <a:lstStyle>
            <a:lvl1pPr marL="0" indent="0">
              <a:buNone/>
              <a:defRPr sz="2000" b="1">
                <a:solidFill>
                  <a:schemeClr val="accent4"/>
                </a:solidFill>
                <a:latin typeface="+mj-lt"/>
              </a:defRPr>
            </a:lvl1pPr>
            <a:lvl2pPr>
              <a:buNone/>
              <a:defRPr sz="2000"/>
            </a:lvl2pPr>
          </a:lstStyle>
          <a:p>
            <a:pPr lvl="0"/>
            <a:r>
              <a:rPr lang="en-US"/>
              <a:t>Click to edit Master text styles</a:t>
            </a:r>
          </a:p>
          <a:p>
            <a:pPr lvl="1"/>
            <a:r>
              <a:rPr lang="en-US"/>
              <a:t>Second level</a:t>
            </a:r>
          </a:p>
        </p:txBody>
      </p:sp>
      <p:sp>
        <p:nvSpPr>
          <p:cNvPr id="15" name="Hexagon 14">
            <a:extLst>
              <a:ext uri="{FF2B5EF4-FFF2-40B4-BE49-F238E27FC236}">
                <a16:creationId xmlns:a16="http://schemas.microsoft.com/office/drawing/2014/main" xmlns="" id="{AC159667-7690-4645-986D-BE501438455F}"/>
              </a:ext>
            </a:extLst>
          </p:cNvPr>
          <p:cNvSpPr/>
          <p:nvPr userDrawn="1"/>
        </p:nvSpPr>
        <p:spPr>
          <a:xfrm>
            <a:off x="740310" y="1382810"/>
            <a:ext cx="1229566" cy="1059971"/>
          </a:xfrm>
          <a:prstGeom prst="hexag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Hexagon 15">
            <a:extLst>
              <a:ext uri="{FF2B5EF4-FFF2-40B4-BE49-F238E27FC236}">
                <a16:creationId xmlns:a16="http://schemas.microsoft.com/office/drawing/2014/main" xmlns="" id="{54667EE4-E77F-453B-BF8B-B1EE2AE80715}"/>
              </a:ext>
            </a:extLst>
          </p:cNvPr>
          <p:cNvSpPr/>
          <p:nvPr userDrawn="1"/>
        </p:nvSpPr>
        <p:spPr>
          <a:xfrm>
            <a:off x="3755031" y="1194621"/>
            <a:ext cx="1666162" cy="1436347"/>
          </a:xfrm>
          <a:prstGeom prst="hex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xmlns="" id="{FC050232-A229-425F-BFC8-D50374F2D171}"/>
              </a:ext>
            </a:extLst>
          </p:cNvPr>
          <p:cNvSpPr/>
          <p:nvPr userDrawn="1"/>
        </p:nvSpPr>
        <p:spPr>
          <a:xfrm>
            <a:off x="3804994" y="5233183"/>
            <a:ext cx="718261" cy="619191"/>
          </a:xfrm>
          <a:prstGeom prst="hexagon">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xmlns="" id="{53E4EBC7-340A-43A5-9E23-4B73A6F700B6}"/>
              </a:ext>
            </a:extLst>
          </p:cNvPr>
          <p:cNvSpPr/>
          <p:nvPr userDrawn="1"/>
        </p:nvSpPr>
        <p:spPr>
          <a:xfrm>
            <a:off x="1837838" y="1101306"/>
            <a:ext cx="651612" cy="561736"/>
          </a:xfrm>
          <a:prstGeom prst="hexagon">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Picture Placeholder 18">
            <a:extLst>
              <a:ext uri="{FF2B5EF4-FFF2-40B4-BE49-F238E27FC236}">
                <a16:creationId xmlns:a16="http://schemas.microsoft.com/office/drawing/2014/main" xmlns="" id="{1ED0E31A-F0A3-481D-8D9C-E3C4531FD21D}"/>
              </a:ext>
            </a:extLst>
          </p:cNvPr>
          <p:cNvSpPr>
            <a:spLocks noGrp="1"/>
          </p:cNvSpPr>
          <p:nvPr>
            <p:ph type="pic" sz="quarter" idx="12"/>
          </p:nvPr>
        </p:nvSpPr>
        <p:spPr>
          <a:xfrm>
            <a:off x="1571515" y="1914044"/>
            <a:ext cx="3993625" cy="3617848"/>
          </a:xfrm>
          <a:custGeom>
            <a:avLst/>
            <a:gdLst>
              <a:gd name="connsiteX0" fmla="*/ 1223161 w 3993624"/>
              <a:gd name="connsiteY0" fmla="*/ 2354088 h 3617848"/>
              <a:gd name="connsiteX1" fmla="*/ 2057242 w 3993624"/>
              <a:gd name="connsiteY1" fmla="*/ 2354088 h 3617848"/>
              <a:gd name="connsiteX2" fmla="*/ 2373182 w 3993624"/>
              <a:gd name="connsiteY2" fmla="*/ 2985968 h 3617848"/>
              <a:gd name="connsiteX3" fmla="*/ 2057242 w 3993624"/>
              <a:gd name="connsiteY3" fmla="*/ 3617848 h 3617848"/>
              <a:gd name="connsiteX4" fmla="*/ 1223161 w 3993624"/>
              <a:gd name="connsiteY4" fmla="*/ 3617848 h 3617848"/>
              <a:gd name="connsiteX5" fmla="*/ 907221 w 3993624"/>
              <a:gd name="connsiteY5" fmla="*/ 2985968 h 3617848"/>
              <a:gd name="connsiteX6" fmla="*/ 2569631 w 3993624"/>
              <a:gd name="connsiteY6" fmla="*/ 1425984 h 3617848"/>
              <a:gd name="connsiteX7" fmla="*/ 3602417 w 3993624"/>
              <a:gd name="connsiteY7" fmla="*/ 1425984 h 3617848"/>
              <a:gd name="connsiteX8" fmla="*/ 3993624 w 3993624"/>
              <a:gd name="connsiteY8" fmla="*/ 2208398 h 3617848"/>
              <a:gd name="connsiteX9" fmla="*/ 3602417 w 3993624"/>
              <a:gd name="connsiteY9" fmla="*/ 2990812 h 3617848"/>
              <a:gd name="connsiteX10" fmla="*/ 2569631 w 3993624"/>
              <a:gd name="connsiteY10" fmla="*/ 2990812 h 3617848"/>
              <a:gd name="connsiteX11" fmla="*/ 2178424 w 3993624"/>
              <a:gd name="connsiteY11" fmla="*/ 2208398 h 3617848"/>
              <a:gd name="connsiteX12" fmla="*/ 551406 w 3993624"/>
              <a:gd name="connsiteY12" fmla="*/ 0 h 3617848"/>
              <a:gd name="connsiteX13" fmla="*/ 2007117 w 3993624"/>
              <a:gd name="connsiteY13" fmla="*/ 0 h 3617848"/>
              <a:gd name="connsiteX14" fmla="*/ 2558523 w 3993624"/>
              <a:gd name="connsiteY14" fmla="*/ 1102811 h 3617848"/>
              <a:gd name="connsiteX15" fmla="*/ 2007117 w 3993624"/>
              <a:gd name="connsiteY15" fmla="*/ 2205622 h 3617848"/>
              <a:gd name="connsiteX16" fmla="*/ 551406 w 3993624"/>
              <a:gd name="connsiteY16" fmla="*/ 2205622 h 3617848"/>
              <a:gd name="connsiteX17" fmla="*/ 0 w 3993624"/>
              <a:gd name="connsiteY17" fmla="*/ 1102811 h 3617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993624" h="3617848">
                <a:moveTo>
                  <a:pt x="1223161" y="2354088"/>
                </a:moveTo>
                <a:lnTo>
                  <a:pt x="2057242" y="2354088"/>
                </a:lnTo>
                <a:lnTo>
                  <a:pt x="2373182" y="2985968"/>
                </a:lnTo>
                <a:lnTo>
                  <a:pt x="2057242" y="3617848"/>
                </a:lnTo>
                <a:lnTo>
                  <a:pt x="1223161" y="3617848"/>
                </a:lnTo>
                <a:lnTo>
                  <a:pt x="907221" y="2985968"/>
                </a:lnTo>
                <a:close/>
                <a:moveTo>
                  <a:pt x="2569631" y="1425984"/>
                </a:moveTo>
                <a:lnTo>
                  <a:pt x="3602417" y="1425984"/>
                </a:lnTo>
                <a:lnTo>
                  <a:pt x="3993624" y="2208398"/>
                </a:lnTo>
                <a:lnTo>
                  <a:pt x="3602417" y="2990812"/>
                </a:lnTo>
                <a:lnTo>
                  <a:pt x="2569631" y="2990812"/>
                </a:lnTo>
                <a:lnTo>
                  <a:pt x="2178424" y="2208398"/>
                </a:lnTo>
                <a:close/>
                <a:moveTo>
                  <a:pt x="551406" y="0"/>
                </a:moveTo>
                <a:lnTo>
                  <a:pt x="2007117" y="0"/>
                </a:lnTo>
                <a:lnTo>
                  <a:pt x="2558523" y="1102811"/>
                </a:lnTo>
                <a:lnTo>
                  <a:pt x="2007117" y="2205622"/>
                </a:lnTo>
                <a:lnTo>
                  <a:pt x="551406" y="2205622"/>
                </a:lnTo>
                <a:lnTo>
                  <a:pt x="0" y="1102811"/>
                </a:lnTo>
                <a:close/>
              </a:path>
            </a:pathLst>
          </a:custGeom>
        </p:spPr>
        <p:txBody>
          <a:bodyPr wrap="square" anchor="ctr">
            <a:noAutofit/>
          </a:bodyPr>
          <a:lstStyle>
            <a:lvl1pPr algn="ctr">
              <a:buNone/>
              <a:defRPr/>
            </a:lvl1pPr>
          </a:lstStyle>
          <a:p>
            <a:r>
              <a:rPr lang="en-US"/>
              <a:t>Click icon to add picture</a:t>
            </a:r>
            <a:endParaRPr lang="en-US" dirty="0"/>
          </a:p>
        </p:txBody>
      </p:sp>
      <p:sp>
        <p:nvSpPr>
          <p:cNvPr id="2" name="Title 1">
            <a:extLst>
              <a:ext uri="{FF2B5EF4-FFF2-40B4-BE49-F238E27FC236}">
                <a16:creationId xmlns:a16="http://schemas.microsoft.com/office/drawing/2014/main" xmlns="" id="{03E68100-C56F-4515-A4FD-3F301797E78F}"/>
              </a:ext>
            </a:extLst>
          </p:cNvPr>
          <p:cNvSpPr>
            <a:spLocks noGrp="1"/>
          </p:cNvSpPr>
          <p:nvPr>
            <p:ph type="title"/>
          </p:nvPr>
        </p:nvSpPr>
        <p:spPr>
          <a:xfrm>
            <a:off x="6312871" y="2050553"/>
            <a:ext cx="4998720" cy="1748983"/>
          </a:xfrm>
          <a:prstGeom prst="rect">
            <a:avLst/>
          </a:prstGeom>
        </p:spPr>
        <p:txBody>
          <a:bodyPr/>
          <a:lstStyle>
            <a:lvl1pPr>
              <a:defRPr sz="2800">
                <a:solidFill>
                  <a:schemeClr val="tx1"/>
                </a:solidFill>
                <a:latin typeface="+mn-lt"/>
              </a:defRPr>
            </a:lvl1pPr>
          </a:lstStyle>
          <a:p>
            <a:r>
              <a:rPr lang="en-US"/>
              <a:t>Click to edit Master title style</a:t>
            </a:r>
          </a:p>
        </p:txBody>
      </p:sp>
    </p:spTree>
    <p:extLst>
      <p:ext uri="{BB962C8B-B14F-4D97-AF65-F5344CB8AC3E}">
        <p14:creationId xmlns:p14="http://schemas.microsoft.com/office/powerpoint/2010/main" xmlns="" val="3603056595"/>
      </p:ext>
    </p:extLst>
  </p:cSld>
  <p:clrMapOvr>
    <a:masterClrMapping/>
  </p:clrMapOvr>
  <p:extLst mod="1">
    <p:ext uri="{DCECCB84-F9BA-43D5-87BE-67443E8EF086}">
      <p15:sldGuideLst xmlns:p15="http://schemas.microsoft.com/office/powerpoint/2012/main" xmlns="">
        <p15:guide id="1" orient="horz" pos="1272"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39" name="Picture Placeholder 38">
            <a:extLst>
              <a:ext uri="{FF2B5EF4-FFF2-40B4-BE49-F238E27FC236}">
                <a16:creationId xmlns:a16="http://schemas.microsoft.com/office/drawing/2014/main" xmlns="" id="{CF421413-161E-4B36-B693-FB38DF14EDAB}"/>
              </a:ext>
            </a:extLst>
          </p:cNvPr>
          <p:cNvSpPr>
            <a:spLocks noGrp="1"/>
          </p:cNvSpPr>
          <p:nvPr>
            <p:ph type="pic" sz="quarter" idx="22"/>
          </p:nvPr>
        </p:nvSpPr>
        <p:spPr>
          <a:xfrm>
            <a:off x="5353509" y="2555551"/>
            <a:ext cx="1484985" cy="1280160"/>
          </a:xfrm>
          <a:custGeom>
            <a:avLst/>
            <a:gdLst>
              <a:gd name="connsiteX0" fmla="*/ 320040 w 1484985"/>
              <a:gd name="connsiteY0" fmla="*/ 0 h 1280160"/>
              <a:gd name="connsiteX1" fmla="*/ 1164945 w 1484985"/>
              <a:gd name="connsiteY1" fmla="*/ 0 h 1280160"/>
              <a:gd name="connsiteX2" fmla="*/ 1484985 w 1484985"/>
              <a:gd name="connsiteY2" fmla="*/ 640080 h 1280160"/>
              <a:gd name="connsiteX3" fmla="*/ 1164945 w 1484985"/>
              <a:gd name="connsiteY3" fmla="*/ 1280160 h 1280160"/>
              <a:gd name="connsiteX4" fmla="*/ 320040 w 1484985"/>
              <a:gd name="connsiteY4" fmla="*/ 1280160 h 1280160"/>
              <a:gd name="connsiteX5" fmla="*/ 0 w 1484985"/>
              <a:gd name="connsiteY5" fmla="*/ 640080 h 1280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4985" h="1280160">
                <a:moveTo>
                  <a:pt x="320040" y="0"/>
                </a:moveTo>
                <a:lnTo>
                  <a:pt x="1164945" y="0"/>
                </a:lnTo>
                <a:lnTo>
                  <a:pt x="1484985" y="640080"/>
                </a:lnTo>
                <a:lnTo>
                  <a:pt x="1164945" y="1280160"/>
                </a:lnTo>
                <a:lnTo>
                  <a:pt x="320040" y="1280160"/>
                </a:lnTo>
                <a:lnTo>
                  <a:pt x="0" y="640080"/>
                </a:lnTo>
                <a:close/>
              </a:path>
            </a:pathLst>
          </a:custGeom>
        </p:spPr>
        <p:txBody>
          <a:bodyPr wrap="square" anchor="ctr">
            <a:noAutofit/>
          </a:bodyPr>
          <a:lstStyle>
            <a:lvl1pPr algn="ctr">
              <a:buNone/>
              <a:defRPr/>
            </a:lvl1pPr>
          </a:lstStyle>
          <a:p>
            <a:r>
              <a:rPr lang="en-US"/>
              <a:t>Click icon to add picture</a:t>
            </a:r>
            <a:endParaRPr lang="en-US" dirty="0"/>
          </a:p>
        </p:txBody>
      </p:sp>
      <p:sp>
        <p:nvSpPr>
          <p:cNvPr id="38" name="Picture Placeholder 37">
            <a:extLst>
              <a:ext uri="{FF2B5EF4-FFF2-40B4-BE49-F238E27FC236}">
                <a16:creationId xmlns:a16="http://schemas.microsoft.com/office/drawing/2014/main" xmlns="" id="{B5D207AE-9C9C-410A-9F31-2402BAD6DDFF}"/>
              </a:ext>
            </a:extLst>
          </p:cNvPr>
          <p:cNvSpPr>
            <a:spLocks noGrp="1"/>
          </p:cNvSpPr>
          <p:nvPr>
            <p:ph type="pic" sz="quarter" idx="21"/>
          </p:nvPr>
        </p:nvSpPr>
        <p:spPr>
          <a:xfrm>
            <a:off x="3115922" y="2555551"/>
            <a:ext cx="1484985" cy="1280160"/>
          </a:xfrm>
          <a:custGeom>
            <a:avLst/>
            <a:gdLst>
              <a:gd name="connsiteX0" fmla="*/ 320040 w 1484985"/>
              <a:gd name="connsiteY0" fmla="*/ 0 h 1280160"/>
              <a:gd name="connsiteX1" fmla="*/ 1164945 w 1484985"/>
              <a:gd name="connsiteY1" fmla="*/ 0 h 1280160"/>
              <a:gd name="connsiteX2" fmla="*/ 1484985 w 1484985"/>
              <a:gd name="connsiteY2" fmla="*/ 640080 h 1280160"/>
              <a:gd name="connsiteX3" fmla="*/ 1164945 w 1484985"/>
              <a:gd name="connsiteY3" fmla="*/ 1280160 h 1280160"/>
              <a:gd name="connsiteX4" fmla="*/ 320040 w 1484985"/>
              <a:gd name="connsiteY4" fmla="*/ 1280160 h 1280160"/>
              <a:gd name="connsiteX5" fmla="*/ 0 w 1484985"/>
              <a:gd name="connsiteY5" fmla="*/ 640080 h 1280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4985" h="1280160">
                <a:moveTo>
                  <a:pt x="320040" y="0"/>
                </a:moveTo>
                <a:lnTo>
                  <a:pt x="1164945" y="0"/>
                </a:lnTo>
                <a:lnTo>
                  <a:pt x="1484985" y="640080"/>
                </a:lnTo>
                <a:lnTo>
                  <a:pt x="1164945" y="1280160"/>
                </a:lnTo>
                <a:lnTo>
                  <a:pt x="320040" y="1280160"/>
                </a:lnTo>
                <a:lnTo>
                  <a:pt x="0" y="640080"/>
                </a:lnTo>
                <a:close/>
              </a:path>
            </a:pathLst>
          </a:custGeom>
        </p:spPr>
        <p:txBody>
          <a:bodyPr wrap="square" anchor="ctr">
            <a:noAutofit/>
          </a:bodyPr>
          <a:lstStyle>
            <a:lvl1pPr algn="ctr">
              <a:buNone/>
              <a:defRPr/>
            </a:lvl1pPr>
          </a:lstStyle>
          <a:p>
            <a:r>
              <a:rPr lang="en-US"/>
              <a:t>Click icon to add picture</a:t>
            </a:r>
            <a:endParaRPr lang="en-US" dirty="0"/>
          </a:p>
        </p:txBody>
      </p:sp>
      <p:sp>
        <p:nvSpPr>
          <p:cNvPr id="40" name="Picture Placeholder 39">
            <a:extLst>
              <a:ext uri="{FF2B5EF4-FFF2-40B4-BE49-F238E27FC236}">
                <a16:creationId xmlns:a16="http://schemas.microsoft.com/office/drawing/2014/main" xmlns="" id="{DE3344FC-C4DE-481F-9C31-667EDD563C47}"/>
              </a:ext>
            </a:extLst>
          </p:cNvPr>
          <p:cNvSpPr>
            <a:spLocks noGrp="1"/>
          </p:cNvSpPr>
          <p:nvPr>
            <p:ph type="pic" sz="quarter" idx="23"/>
          </p:nvPr>
        </p:nvSpPr>
        <p:spPr>
          <a:xfrm>
            <a:off x="7602466" y="2555551"/>
            <a:ext cx="1484985" cy="1280160"/>
          </a:xfrm>
          <a:custGeom>
            <a:avLst/>
            <a:gdLst>
              <a:gd name="connsiteX0" fmla="*/ 320040 w 1484985"/>
              <a:gd name="connsiteY0" fmla="*/ 0 h 1280160"/>
              <a:gd name="connsiteX1" fmla="*/ 1164945 w 1484985"/>
              <a:gd name="connsiteY1" fmla="*/ 0 h 1280160"/>
              <a:gd name="connsiteX2" fmla="*/ 1484985 w 1484985"/>
              <a:gd name="connsiteY2" fmla="*/ 640080 h 1280160"/>
              <a:gd name="connsiteX3" fmla="*/ 1164945 w 1484985"/>
              <a:gd name="connsiteY3" fmla="*/ 1280160 h 1280160"/>
              <a:gd name="connsiteX4" fmla="*/ 320040 w 1484985"/>
              <a:gd name="connsiteY4" fmla="*/ 1280160 h 1280160"/>
              <a:gd name="connsiteX5" fmla="*/ 0 w 1484985"/>
              <a:gd name="connsiteY5" fmla="*/ 640080 h 1280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4985" h="1280160">
                <a:moveTo>
                  <a:pt x="320040" y="0"/>
                </a:moveTo>
                <a:lnTo>
                  <a:pt x="1164945" y="0"/>
                </a:lnTo>
                <a:lnTo>
                  <a:pt x="1484985" y="640080"/>
                </a:lnTo>
                <a:lnTo>
                  <a:pt x="1164945" y="1280160"/>
                </a:lnTo>
                <a:lnTo>
                  <a:pt x="320040" y="1280160"/>
                </a:lnTo>
                <a:lnTo>
                  <a:pt x="0" y="640080"/>
                </a:lnTo>
                <a:close/>
              </a:path>
            </a:pathLst>
          </a:custGeom>
        </p:spPr>
        <p:txBody>
          <a:bodyPr wrap="square" anchor="ctr">
            <a:noAutofit/>
          </a:bodyPr>
          <a:lstStyle>
            <a:lvl1pPr algn="ctr">
              <a:buNone/>
              <a:defRPr/>
            </a:lvl1pPr>
          </a:lstStyle>
          <a:p>
            <a:r>
              <a:rPr lang="en-US"/>
              <a:t>Click icon to add picture</a:t>
            </a:r>
            <a:endParaRPr lang="en-US" dirty="0"/>
          </a:p>
        </p:txBody>
      </p:sp>
      <p:sp>
        <p:nvSpPr>
          <p:cNvPr id="41" name="Picture Placeholder 40">
            <a:extLst>
              <a:ext uri="{FF2B5EF4-FFF2-40B4-BE49-F238E27FC236}">
                <a16:creationId xmlns:a16="http://schemas.microsoft.com/office/drawing/2014/main" xmlns="" id="{59094D7D-3613-49C1-BB58-A65B41A9738D}"/>
              </a:ext>
            </a:extLst>
          </p:cNvPr>
          <p:cNvSpPr>
            <a:spLocks noGrp="1"/>
          </p:cNvSpPr>
          <p:nvPr>
            <p:ph type="pic" sz="quarter" idx="24"/>
          </p:nvPr>
        </p:nvSpPr>
        <p:spPr>
          <a:xfrm>
            <a:off x="9840052" y="2555551"/>
            <a:ext cx="1484985" cy="1280160"/>
          </a:xfrm>
          <a:custGeom>
            <a:avLst/>
            <a:gdLst>
              <a:gd name="connsiteX0" fmla="*/ 320040 w 1484985"/>
              <a:gd name="connsiteY0" fmla="*/ 0 h 1280160"/>
              <a:gd name="connsiteX1" fmla="*/ 1164945 w 1484985"/>
              <a:gd name="connsiteY1" fmla="*/ 0 h 1280160"/>
              <a:gd name="connsiteX2" fmla="*/ 1484985 w 1484985"/>
              <a:gd name="connsiteY2" fmla="*/ 640080 h 1280160"/>
              <a:gd name="connsiteX3" fmla="*/ 1164945 w 1484985"/>
              <a:gd name="connsiteY3" fmla="*/ 1280160 h 1280160"/>
              <a:gd name="connsiteX4" fmla="*/ 320040 w 1484985"/>
              <a:gd name="connsiteY4" fmla="*/ 1280160 h 1280160"/>
              <a:gd name="connsiteX5" fmla="*/ 0 w 1484985"/>
              <a:gd name="connsiteY5" fmla="*/ 640080 h 1280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4985" h="1280160">
                <a:moveTo>
                  <a:pt x="320040" y="0"/>
                </a:moveTo>
                <a:lnTo>
                  <a:pt x="1164945" y="0"/>
                </a:lnTo>
                <a:lnTo>
                  <a:pt x="1484985" y="640080"/>
                </a:lnTo>
                <a:lnTo>
                  <a:pt x="1164945" y="1280160"/>
                </a:lnTo>
                <a:lnTo>
                  <a:pt x="320040" y="1280160"/>
                </a:lnTo>
                <a:lnTo>
                  <a:pt x="0" y="640080"/>
                </a:lnTo>
                <a:close/>
              </a:path>
            </a:pathLst>
          </a:custGeom>
        </p:spPr>
        <p:txBody>
          <a:bodyPr wrap="square" anchor="ctr">
            <a:noAutofit/>
          </a:bodyPr>
          <a:lstStyle>
            <a:lvl1pPr algn="ctr">
              <a:buNone/>
              <a:defRPr/>
            </a:lvl1pPr>
          </a:lstStyle>
          <a:p>
            <a:r>
              <a:rPr lang="en-US"/>
              <a:t>Click icon to add picture</a:t>
            </a:r>
            <a:endParaRPr lang="en-US" dirty="0"/>
          </a:p>
        </p:txBody>
      </p:sp>
      <p:sp>
        <p:nvSpPr>
          <p:cNvPr id="8" name="Title 1">
            <a:extLst>
              <a:ext uri="{FF2B5EF4-FFF2-40B4-BE49-F238E27FC236}">
                <a16:creationId xmlns:a16="http://schemas.microsoft.com/office/drawing/2014/main" xmlns="" id="{69FE87B7-32A4-4C7F-9AAF-37688E640456}"/>
              </a:ext>
            </a:extLst>
          </p:cNvPr>
          <p:cNvSpPr>
            <a:spLocks noGrp="1"/>
          </p:cNvSpPr>
          <p:nvPr>
            <p:ph type="title"/>
          </p:nvPr>
        </p:nvSpPr>
        <p:spPr>
          <a:xfrm>
            <a:off x="432000" y="647700"/>
            <a:ext cx="11340000" cy="700114"/>
          </a:xfrm>
          <a:prstGeom prst="rect">
            <a:avLst/>
          </a:prstGeom>
        </p:spPr>
        <p:txBody>
          <a:bodyPr anchor="ctr"/>
          <a:lstStyle/>
          <a:p>
            <a:pPr algn="ctr"/>
            <a:r>
              <a:rPr lang="en-US" sz="4800" b="1">
                <a:solidFill>
                  <a:schemeClr val="tx1"/>
                </a:solidFill>
              </a:rPr>
              <a:t>Click to edit Master title style</a:t>
            </a:r>
            <a:endParaRPr lang="en-US" sz="4800" b="1" dirty="0">
              <a:solidFill>
                <a:schemeClr val="tx1"/>
              </a:solidFill>
            </a:endParaRPr>
          </a:p>
        </p:txBody>
      </p:sp>
      <p:sp>
        <p:nvSpPr>
          <p:cNvPr id="9" name="Hexagon 8">
            <a:extLst>
              <a:ext uri="{FF2B5EF4-FFF2-40B4-BE49-F238E27FC236}">
                <a16:creationId xmlns:a16="http://schemas.microsoft.com/office/drawing/2014/main" xmlns="" id="{476CA45F-A66A-4AD8-A004-10DB55A5D7B2}"/>
              </a:ext>
            </a:extLst>
          </p:cNvPr>
          <p:cNvSpPr/>
          <p:nvPr userDrawn="1"/>
        </p:nvSpPr>
        <p:spPr>
          <a:xfrm>
            <a:off x="546669" y="3467556"/>
            <a:ext cx="458268" cy="395059"/>
          </a:xfrm>
          <a:prstGeom prst="hexag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Hexagon 9">
            <a:extLst>
              <a:ext uri="{FF2B5EF4-FFF2-40B4-BE49-F238E27FC236}">
                <a16:creationId xmlns:a16="http://schemas.microsoft.com/office/drawing/2014/main" xmlns="" id="{27A66A3D-2437-4015-9F5F-380C4D23D83C}"/>
              </a:ext>
            </a:extLst>
          </p:cNvPr>
          <p:cNvSpPr/>
          <p:nvPr userDrawn="1"/>
        </p:nvSpPr>
        <p:spPr>
          <a:xfrm>
            <a:off x="11113338" y="2394722"/>
            <a:ext cx="358391" cy="308958"/>
          </a:xfrm>
          <a:prstGeom prst="hexag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Hexagon 10">
            <a:extLst>
              <a:ext uri="{FF2B5EF4-FFF2-40B4-BE49-F238E27FC236}">
                <a16:creationId xmlns:a16="http://schemas.microsoft.com/office/drawing/2014/main" xmlns="" id="{FFB14F3B-E7EF-4546-8D74-71FFB45C77C0}"/>
              </a:ext>
            </a:extLst>
          </p:cNvPr>
          <p:cNvSpPr/>
          <p:nvPr userDrawn="1"/>
        </p:nvSpPr>
        <p:spPr>
          <a:xfrm>
            <a:off x="10882649" y="2202203"/>
            <a:ext cx="230688" cy="198869"/>
          </a:xfrm>
          <a:prstGeom prst="hexagon">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 Placeholder 22">
            <a:extLst>
              <a:ext uri="{FF2B5EF4-FFF2-40B4-BE49-F238E27FC236}">
                <a16:creationId xmlns:a16="http://schemas.microsoft.com/office/drawing/2014/main" xmlns="" id="{591F943B-ED0D-49A1-844A-E23BA9A4871B}"/>
              </a:ext>
            </a:extLst>
          </p:cNvPr>
          <p:cNvSpPr>
            <a:spLocks noGrp="1"/>
          </p:cNvSpPr>
          <p:nvPr>
            <p:ph type="body" sz="quarter" idx="10"/>
          </p:nvPr>
        </p:nvSpPr>
        <p:spPr>
          <a:xfrm>
            <a:off x="546669" y="4172761"/>
            <a:ext cx="2139696" cy="344312"/>
          </a:xfrm>
          <a:prstGeom prst="rect">
            <a:avLst/>
          </a:prstGeom>
        </p:spPr>
        <p:txBody>
          <a:bodyPr/>
          <a:lstStyle>
            <a:lvl1pPr marL="0" indent="0" algn="ctr">
              <a:buNone/>
              <a:defRPr lang="en-US" sz="2000" b="1" kern="1200" dirty="0" smtClean="0">
                <a:solidFill>
                  <a:schemeClr val="accent4"/>
                </a:solidFill>
                <a:latin typeface="+mj-lt"/>
                <a:ea typeface="+mn-ea"/>
                <a:cs typeface="+mn-cs"/>
              </a:defRPr>
            </a:lvl1pPr>
          </a:lstStyle>
          <a:p>
            <a:pPr lvl="0"/>
            <a:r>
              <a:rPr lang="en-US"/>
              <a:t>Click to edit Master text styles</a:t>
            </a:r>
          </a:p>
        </p:txBody>
      </p:sp>
      <p:sp>
        <p:nvSpPr>
          <p:cNvPr id="24" name="Text Placeholder 22">
            <a:extLst>
              <a:ext uri="{FF2B5EF4-FFF2-40B4-BE49-F238E27FC236}">
                <a16:creationId xmlns:a16="http://schemas.microsoft.com/office/drawing/2014/main" xmlns="" id="{9AC6B9A8-053C-4828-B705-901C6018F30D}"/>
              </a:ext>
            </a:extLst>
          </p:cNvPr>
          <p:cNvSpPr>
            <a:spLocks noGrp="1"/>
          </p:cNvSpPr>
          <p:nvPr>
            <p:ph type="body" sz="quarter" idx="11"/>
          </p:nvPr>
        </p:nvSpPr>
        <p:spPr>
          <a:xfrm>
            <a:off x="556692" y="4588259"/>
            <a:ext cx="2139696" cy="344312"/>
          </a:xfrm>
          <a:prstGeom prst="rect">
            <a:avLst/>
          </a:prstGeom>
        </p:spPr>
        <p:txBody>
          <a:bodyPr/>
          <a:lstStyle>
            <a:lvl1pPr marL="0" indent="0" algn="ctr">
              <a:buNone/>
              <a:defRPr lang="en-US" sz="1600" kern="1200" dirty="0" smtClean="0">
                <a:solidFill>
                  <a:schemeClr val="tx1"/>
                </a:solidFill>
                <a:latin typeface="+mn-lt"/>
                <a:ea typeface="+mn-ea"/>
                <a:cs typeface="+mn-cs"/>
              </a:defRPr>
            </a:lvl1pPr>
          </a:lstStyle>
          <a:p>
            <a:pPr lvl="0"/>
            <a:r>
              <a:rPr lang="en-US"/>
              <a:t>Click to edit Master text styles</a:t>
            </a:r>
          </a:p>
        </p:txBody>
      </p:sp>
      <p:sp>
        <p:nvSpPr>
          <p:cNvPr id="27" name="Text Placeholder 22">
            <a:extLst>
              <a:ext uri="{FF2B5EF4-FFF2-40B4-BE49-F238E27FC236}">
                <a16:creationId xmlns:a16="http://schemas.microsoft.com/office/drawing/2014/main" xmlns="" id="{BBA6FD52-E179-41F8-AE78-9AF3D65F28B6}"/>
              </a:ext>
            </a:extLst>
          </p:cNvPr>
          <p:cNvSpPr>
            <a:spLocks noGrp="1"/>
          </p:cNvSpPr>
          <p:nvPr>
            <p:ph type="body" sz="quarter" idx="12"/>
          </p:nvPr>
        </p:nvSpPr>
        <p:spPr>
          <a:xfrm>
            <a:off x="2789484" y="4172761"/>
            <a:ext cx="2139696" cy="344312"/>
          </a:xfrm>
          <a:prstGeom prst="rect">
            <a:avLst/>
          </a:prstGeom>
        </p:spPr>
        <p:txBody>
          <a:bodyPr/>
          <a:lstStyle>
            <a:lvl1pPr marL="0" indent="0" algn="ctr">
              <a:buNone/>
              <a:defRPr lang="en-US" sz="2000" b="1" kern="1200" dirty="0" smtClean="0">
                <a:solidFill>
                  <a:schemeClr val="accent4"/>
                </a:solidFill>
                <a:latin typeface="+mj-lt"/>
                <a:ea typeface="+mn-ea"/>
                <a:cs typeface="+mn-cs"/>
              </a:defRPr>
            </a:lvl1pPr>
          </a:lstStyle>
          <a:p>
            <a:pPr lvl="0"/>
            <a:r>
              <a:rPr lang="en-US"/>
              <a:t>Click to edit Master text styles</a:t>
            </a:r>
          </a:p>
        </p:txBody>
      </p:sp>
      <p:sp>
        <p:nvSpPr>
          <p:cNvPr id="28" name="Text Placeholder 22">
            <a:extLst>
              <a:ext uri="{FF2B5EF4-FFF2-40B4-BE49-F238E27FC236}">
                <a16:creationId xmlns:a16="http://schemas.microsoft.com/office/drawing/2014/main" xmlns="" id="{C49A82AB-D328-4DB0-841B-186884119EBF}"/>
              </a:ext>
            </a:extLst>
          </p:cNvPr>
          <p:cNvSpPr>
            <a:spLocks noGrp="1"/>
          </p:cNvSpPr>
          <p:nvPr>
            <p:ph type="body" sz="quarter" idx="13"/>
          </p:nvPr>
        </p:nvSpPr>
        <p:spPr>
          <a:xfrm>
            <a:off x="2789484" y="4588259"/>
            <a:ext cx="2139696" cy="344312"/>
          </a:xfrm>
          <a:prstGeom prst="rect">
            <a:avLst/>
          </a:prstGeom>
        </p:spPr>
        <p:txBody>
          <a:bodyPr/>
          <a:lstStyle>
            <a:lvl1pPr marL="0" indent="0" algn="ctr">
              <a:buNone/>
              <a:defRPr lang="en-US" sz="1600" kern="1200" dirty="0" smtClean="0">
                <a:solidFill>
                  <a:schemeClr val="tx1"/>
                </a:solidFill>
                <a:latin typeface="+mn-lt"/>
                <a:ea typeface="+mn-ea"/>
                <a:cs typeface="+mn-cs"/>
              </a:defRPr>
            </a:lvl1pPr>
          </a:lstStyle>
          <a:p>
            <a:pPr lvl="0"/>
            <a:r>
              <a:rPr lang="en-US"/>
              <a:t>Click to edit Master text styles</a:t>
            </a:r>
          </a:p>
        </p:txBody>
      </p:sp>
      <p:sp>
        <p:nvSpPr>
          <p:cNvPr id="29" name="Text Placeholder 22">
            <a:extLst>
              <a:ext uri="{FF2B5EF4-FFF2-40B4-BE49-F238E27FC236}">
                <a16:creationId xmlns:a16="http://schemas.microsoft.com/office/drawing/2014/main" xmlns="" id="{84E23D5D-9866-48F9-8E08-DD2DBE4C4E32}"/>
              </a:ext>
            </a:extLst>
          </p:cNvPr>
          <p:cNvSpPr>
            <a:spLocks noGrp="1"/>
          </p:cNvSpPr>
          <p:nvPr>
            <p:ph type="body" sz="quarter" idx="14"/>
          </p:nvPr>
        </p:nvSpPr>
        <p:spPr>
          <a:xfrm>
            <a:off x="5032298" y="4172761"/>
            <a:ext cx="2139696" cy="344312"/>
          </a:xfrm>
          <a:prstGeom prst="rect">
            <a:avLst/>
          </a:prstGeom>
        </p:spPr>
        <p:txBody>
          <a:bodyPr/>
          <a:lstStyle>
            <a:lvl1pPr marL="0" indent="0" algn="ctr">
              <a:buNone/>
              <a:defRPr lang="en-US" sz="2000" b="1" kern="1200" dirty="0" smtClean="0">
                <a:solidFill>
                  <a:schemeClr val="accent4"/>
                </a:solidFill>
                <a:latin typeface="+mj-lt"/>
                <a:ea typeface="+mn-ea"/>
                <a:cs typeface="+mn-cs"/>
              </a:defRPr>
            </a:lvl1pPr>
          </a:lstStyle>
          <a:p>
            <a:pPr lvl="0"/>
            <a:r>
              <a:rPr lang="en-US"/>
              <a:t>Click to edit Master text styles</a:t>
            </a:r>
          </a:p>
        </p:txBody>
      </p:sp>
      <p:sp>
        <p:nvSpPr>
          <p:cNvPr id="30" name="Text Placeholder 22">
            <a:extLst>
              <a:ext uri="{FF2B5EF4-FFF2-40B4-BE49-F238E27FC236}">
                <a16:creationId xmlns:a16="http://schemas.microsoft.com/office/drawing/2014/main" xmlns="" id="{E671C9E6-A1A5-4EE5-8642-94AA7635DB05}"/>
              </a:ext>
            </a:extLst>
          </p:cNvPr>
          <p:cNvSpPr>
            <a:spLocks noGrp="1"/>
          </p:cNvSpPr>
          <p:nvPr>
            <p:ph type="body" sz="quarter" idx="15"/>
          </p:nvPr>
        </p:nvSpPr>
        <p:spPr>
          <a:xfrm>
            <a:off x="5029203" y="4588259"/>
            <a:ext cx="2139696" cy="344312"/>
          </a:xfrm>
          <a:prstGeom prst="rect">
            <a:avLst/>
          </a:prstGeom>
        </p:spPr>
        <p:txBody>
          <a:bodyPr/>
          <a:lstStyle>
            <a:lvl1pPr marL="0" indent="0" algn="ctr">
              <a:buNone/>
              <a:defRPr lang="en-US" sz="1600" kern="1200" dirty="0" smtClean="0">
                <a:solidFill>
                  <a:schemeClr val="tx1"/>
                </a:solidFill>
                <a:latin typeface="+mn-lt"/>
                <a:ea typeface="+mn-ea"/>
                <a:cs typeface="+mn-cs"/>
              </a:defRPr>
            </a:lvl1pPr>
          </a:lstStyle>
          <a:p>
            <a:pPr lvl="0"/>
            <a:r>
              <a:rPr lang="en-US"/>
              <a:t>Click to edit Master text styles</a:t>
            </a:r>
          </a:p>
        </p:txBody>
      </p:sp>
      <p:sp>
        <p:nvSpPr>
          <p:cNvPr id="31" name="Text Placeholder 22">
            <a:extLst>
              <a:ext uri="{FF2B5EF4-FFF2-40B4-BE49-F238E27FC236}">
                <a16:creationId xmlns:a16="http://schemas.microsoft.com/office/drawing/2014/main" xmlns="" id="{DF6BB5C9-B678-435A-830F-4C10EB1A957C}"/>
              </a:ext>
            </a:extLst>
          </p:cNvPr>
          <p:cNvSpPr>
            <a:spLocks noGrp="1"/>
          </p:cNvSpPr>
          <p:nvPr>
            <p:ph type="body" sz="quarter" idx="16"/>
          </p:nvPr>
        </p:nvSpPr>
        <p:spPr>
          <a:xfrm>
            <a:off x="7275110" y="4172761"/>
            <a:ext cx="2139696" cy="344312"/>
          </a:xfrm>
          <a:prstGeom prst="rect">
            <a:avLst/>
          </a:prstGeom>
        </p:spPr>
        <p:txBody>
          <a:bodyPr/>
          <a:lstStyle>
            <a:lvl1pPr marL="0" indent="0" algn="ctr">
              <a:buNone/>
              <a:defRPr lang="en-US" sz="2000" b="1" kern="1200" dirty="0" smtClean="0">
                <a:solidFill>
                  <a:schemeClr val="accent4"/>
                </a:solidFill>
                <a:latin typeface="+mj-lt"/>
                <a:ea typeface="+mn-ea"/>
                <a:cs typeface="+mn-cs"/>
              </a:defRPr>
            </a:lvl1pPr>
          </a:lstStyle>
          <a:p>
            <a:pPr lvl="0"/>
            <a:r>
              <a:rPr lang="en-US"/>
              <a:t>Click to edit Master text styles</a:t>
            </a:r>
          </a:p>
        </p:txBody>
      </p:sp>
      <p:sp>
        <p:nvSpPr>
          <p:cNvPr id="32" name="Text Placeholder 22">
            <a:extLst>
              <a:ext uri="{FF2B5EF4-FFF2-40B4-BE49-F238E27FC236}">
                <a16:creationId xmlns:a16="http://schemas.microsoft.com/office/drawing/2014/main" xmlns="" id="{1861EC87-A9E2-4FC3-B8BC-06C520B8A17F}"/>
              </a:ext>
            </a:extLst>
          </p:cNvPr>
          <p:cNvSpPr>
            <a:spLocks noGrp="1"/>
          </p:cNvSpPr>
          <p:nvPr>
            <p:ph type="body" sz="quarter" idx="17"/>
          </p:nvPr>
        </p:nvSpPr>
        <p:spPr>
          <a:xfrm>
            <a:off x="7275112" y="4588259"/>
            <a:ext cx="2139696" cy="344312"/>
          </a:xfrm>
          <a:prstGeom prst="rect">
            <a:avLst/>
          </a:prstGeom>
        </p:spPr>
        <p:txBody>
          <a:bodyPr/>
          <a:lstStyle>
            <a:lvl1pPr marL="0" indent="0" algn="ctr">
              <a:buNone/>
              <a:defRPr lang="en-US" sz="1600" kern="1200" dirty="0" smtClean="0">
                <a:solidFill>
                  <a:schemeClr val="tx1"/>
                </a:solidFill>
                <a:latin typeface="+mn-lt"/>
                <a:ea typeface="+mn-ea"/>
                <a:cs typeface="+mn-cs"/>
              </a:defRPr>
            </a:lvl1pPr>
          </a:lstStyle>
          <a:p>
            <a:pPr lvl="0"/>
            <a:r>
              <a:rPr lang="en-US"/>
              <a:t>Click to edit Master text styles</a:t>
            </a:r>
          </a:p>
        </p:txBody>
      </p:sp>
      <p:sp>
        <p:nvSpPr>
          <p:cNvPr id="33" name="Text Placeholder 22">
            <a:extLst>
              <a:ext uri="{FF2B5EF4-FFF2-40B4-BE49-F238E27FC236}">
                <a16:creationId xmlns:a16="http://schemas.microsoft.com/office/drawing/2014/main" xmlns="" id="{FC3EDE91-631F-4947-94DC-557685FD23E0}"/>
              </a:ext>
            </a:extLst>
          </p:cNvPr>
          <p:cNvSpPr>
            <a:spLocks noGrp="1"/>
          </p:cNvSpPr>
          <p:nvPr>
            <p:ph type="body" sz="quarter" idx="18"/>
          </p:nvPr>
        </p:nvSpPr>
        <p:spPr>
          <a:xfrm>
            <a:off x="9517924" y="4172761"/>
            <a:ext cx="2139696" cy="344312"/>
          </a:xfrm>
          <a:prstGeom prst="rect">
            <a:avLst/>
          </a:prstGeom>
        </p:spPr>
        <p:txBody>
          <a:bodyPr/>
          <a:lstStyle>
            <a:lvl1pPr marL="0" indent="0" algn="ctr">
              <a:buNone/>
              <a:defRPr lang="en-US" sz="2000" b="1" kern="1200" dirty="0" smtClean="0">
                <a:solidFill>
                  <a:schemeClr val="accent4"/>
                </a:solidFill>
                <a:latin typeface="+mj-lt"/>
                <a:ea typeface="+mn-ea"/>
                <a:cs typeface="+mn-cs"/>
              </a:defRPr>
            </a:lvl1pPr>
          </a:lstStyle>
          <a:p>
            <a:pPr lvl="0"/>
            <a:r>
              <a:rPr lang="en-US"/>
              <a:t>Click to edit Master text styles</a:t>
            </a:r>
          </a:p>
        </p:txBody>
      </p:sp>
      <p:sp>
        <p:nvSpPr>
          <p:cNvPr id="34" name="Text Placeholder 22">
            <a:extLst>
              <a:ext uri="{FF2B5EF4-FFF2-40B4-BE49-F238E27FC236}">
                <a16:creationId xmlns:a16="http://schemas.microsoft.com/office/drawing/2014/main" xmlns="" id="{8FDDBEF4-1329-49DF-B043-D51B34F5EE34}"/>
              </a:ext>
            </a:extLst>
          </p:cNvPr>
          <p:cNvSpPr>
            <a:spLocks noGrp="1"/>
          </p:cNvSpPr>
          <p:nvPr>
            <p:ph type="body" sz="quarter" idx="19"/>
          </p:nvPr>
        </p:nvSpPr>
        <p:spPr>
          <a:xfrm>
            <a:off x="9517924" y="4588259"/>
            <a:ext cx="2139696" cy="344312"/>
          </a:xfrm>
          <a:prstGeom prst="rect">
            <a:avLst/>
          </a:prstGeom>
        </p:spPr>
        <p:txBody>
          <a:bodyPr/>
          <a:lstStyle>
            <a:lvl1pPr marL="0" indent="0" algn="ctr">
              <a:buNone/>
              <a:defRPr lang="en-US" sz="1600" kern="1200" dirty="0" smtClean="0">
                <a:solidFill>
                  <a:schemeClr val="tx1"/>
                </a:solidFill>
                <a:latin typeface="+mn-lt"/>
                <a:ea typeface="+mn-ea"/>
                <a:cs typeface="+mn-cs"/>
              </a:defRPr>
            </a:lvl1pPr>
          </a:lstStyle>
          <a:p>
            <a:pPr lvl="0"/>
            <a:r>
              <a:rPr lang="en-US"/>
              <a:t>Click to edit Master text styles</a:t>
            </a:r>
          </a:p>
        </p:txBody>
      </p:sp>
      <p:sp>
        <p:nvSpPr>
          <p:cNvPr id="37" name="Picture Placeholder 36">
            <a:extLst>
              <a:ext uri="{FF2B5EF4-FFF2-40B4-BE49-F238E27FC236}">
                <a16:creationId xmlns:a16="http://schemas.microsoft.com/office/drawing/2014/main" xmlns="" id="{FBDB3FD3-4F52-4E28-B639-5F73070E47D9}"/>
              </a:ext>
            </a:extLst>
          </p:cNvPr>
          <p:cNvSpPr>
            <a:spLocks noGrp="1"/>
          </p:cNvSpPr>
          <p:nvPr>
            <p:ph type="pic" sz="quarter" idx="20"/>
          </p:nvPr>
        </p:nvSpPr>
        <p:spPr>
          <a:xfrm>
            <a:off x="878338" y="2555551"/>
            <a:ext cx="1484985" cy="1280160"/>
          </a:xfrm>
          <a:custGeom>
            <a:avLst/>
            <a:gdLst>
              <a:gd name="connsiteX0" fmla="*/ 320040 w 1484985"/>
              <a:gd name="connsiteY0" fmla="*/ 0 h 1280160"/>
              <a:gd name="connsiteX1" fmla="*/ 1164945 w 1484985"/>
              <a:gd name="connsiteY1" fmla="*/ 0 h 1280160"/>
              <a:gd name="connsiteX2" fmla="*/ 1484985 w 1484985"/>
              <a:gd name="connsiteY2" fmla="*/ 640080 h 1280160"/>
              <a:gd name="connsiteX3" fmla="*/ 1164945 w 1484985"/>
              <a:gd name="connsiteY3" fmla="*/ 1280160 h 1280160"/>
              <a:gd name="connsiteX4" fmla="*/ 320040 w 1484985"/>
              <a:gd name="connsiteY4" fmla="*/ 1280160 h 1280160"/>
              <a:gd name="connsiteX5" fmla="*/ 0 w 1484985"/>
              <a:gd name="connsiteY5" fmla="*/ 640080 h 1280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4985" h="1280160">
                <a:moveTo>
                  <a:pt x="320040" y="0"/>
                </a:moveTo>
                <a:lnTo>
                  <a:pt x="1164945" y="0"/>
                </a:lnTo>
                <a:lnTo>
                  <a:pt x="1484985" y="640080"/>
                </a:lnTo>
                <a:lnTo>
                  <a:pt x="1164945" y="1280160"/>
                </a:lnTo>
                <a:lnTo>
                  <a:pt x="320040" y="1280160"/>
                </a:lnTo>
                <a:lnTo>
                  <a:pt x="0" y="640080"/>
                </a:lnTo>
                <a:close/>
              </a:path>
            </a:pathLst>
          </a:custGeom>
        </p:spPr>
        <p:txBody>
          <a:bodyPr wrap="square" anchor="ctr">
            <a:noAutofit/>
          </a:bodyPr>
          <a:lstStyle>
            <a:lvl1pPr algn="ctr">
              <a:buNone/>
              <a:defRPr/>
            </a:lvl1pPr>
          </a:lstStyle>
          <a:p>
            <a:r>
              <a:rPr lang="en-US"/>
              <a:t>Click icon to add picture</a:t>
            </a:r>
            <a:endParaRPr lang="en-US" dirty="0"/>
          </a:p>
        </p:txBody>
      </p:sp>
    </p:spTree>
    <p:extLst>
      <p:ext uri="{BB962C8B-B14F-4D97-AF65-F5344CB8AC3E}">
        <p14:creationId xmlns:p14="http://schemas.microsoft.com/office/powerpoint/2010/main" xmlns="" val="1505855276"/>
      </p:ext>
    </p:extLst>
  </p:cSld>
  <p:clrMapOvr>
    <a:masterClrMapping/>
  </p:clrMapOvr>
  <p:extLst mod="1">
    <p:ext uri="{DCECCB84-F9BA-43D5-87BE-67443E8EF086}">
      <p15:sldGuideLst xmlns:p15="http://schemas.microsoft.com/office/powerpoint/2012/main" xmlns="">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ummary">
    <p:spTree>
      <p:nvGrpSpPr>
        <p:cNvPr id="1" name=""/>
        <p:cNvGrpSpPr/>
        <p:nvPr/>
      </p:nvGrpSpPr>
      <p:grpSpPr>
        <a:xfrm>
          <a:off x="0" y="0"/>
          <a:ext cx="0" cy="0"/>
          <a:chOff x="0" y="0"/>
          <a:chExt cx="0" cy="0"/>
        </a:xfrm>
      </p:grpSpPr>
      <p:sp>
        <p:nvSpPr>
          <p:cNvPr id="40" name="Content Placeholder 39">
            <a:extLst>
              <a:ext uri="{FF2B5EF4-FFF2-40B4-BE49-F238E27FC236}">
                <a16:creationId xmlns:a16="http://schemas.microsoft.com/office/drawing/2014/main" xmlns="" id="{6BB16225-AC51-4525-A1E8-438B8B0B7361}"/>
              </a:ext>
            </a:extLst>
          </p:cNvPr>
          <p:cNvSpPr>
            <a:spLocks noGrp="1"/>
          </p:cNvSpPr>
          <p:nvPr>
            <p:ph sz="quarter" idx="12"/>
          </p:nvPr>
        </p:nvSpPr>
        <p:spPr>
          <a:xfrm>
            <a:off x="1739656" y="2117897"/>
            <a:ext cx="4208386" cy="912812"/>
          </a:xfrm>
          <a:prstGeom prst="rect">
            <a:avLst/>
          </a:prstGeom>
        </p:spPr>
        <p:txBody>
          <a:bodyPr/>
          <a:lstStyle>
            <a:lvl1pPr>
              <a:buNone/>
              <a:defRPr kumimoji="0" lang="en-US" sz="1800" b="1" i="0" u="none" strike="noStrike" kern="1200" cap="none" spc="0" normalizeH="0" baseline="0" dirty="0" smtClean="0">
                <a:ln>
                  <a:noFill/>
                </a:ln>
                <a:solidFill>
                  <a:schemeClr val="accent4"/>
                </a:solidFill>
                <a:effectLst/>
                <a:uLnTx/>
                <a:uFillTx/>
                <a:latin typeface="+mj-lt"/>
                <a:ea typeface="+mn-ea"/>
                <a:cs typeface="Biome Light" panose="020B0303030204020804" pitchFamily="34" charset="0"/>
              </a:defRPr>
            </a:lvl1pPr>
            <a:lvl2pPr marL="0" indent="0">
              <a:buNone/>
              <a:defRPr kumimoji="0" lang="en-US" sz="1600" b="0" i="0" u="none" strike="noStrike" kern="1200" cap="none" spc="0" normalizeH="0" baseline="0" dirty="0" smtClean="0">
                <a:ln>
                  <a:noFill/>
                </a:ln>
                <a:solidFill>
                  <a:schemeClr val="tx1"/>
                </a:solidFill>
                <a:effectLst/>
                <a:uLnTx/>
                <a:uFillTx/>
                <a:latin typeface="+mn-lt"/>
                <a:ea typeface="+mn-ea"/>
                <a:cs typeface="Biome Light" panose="020B0303030204020804" pitchFamily="34" charset="0"/>
              </a:defRPr>
            </a:lvl2pPr>
          </a:lstStyle>
          <a:p>
            <a:pPr lvl="0"/>
            <a:r>
              <a:rPr lang="en-US"/>
              <a:t>Click to edit Master text styles</a:t>
            </a:r>
          </a:p>
          <a:p>
            <a:pPr lvl="1"/>
            <a:r>
              <a:rPr lang="en-US"/>
              <a:t>Second level</a:t>
            </a:r>
          </a:p>
        </p:txBody>
      </p:sp>
      <p:sp>
        <p:nvSpPr>
          <p:cNvPr id="41" name="Content Placeholder 39">
            <a:extLst>
              <a:ext uri="{FF2B5EF4-FFF2-40B4-BE49-F238E27FC236}">
                <a16:creationId xmlns:a16="http://schemas.microsoft.com/office/drawing/2014/main" xmlns="" id="{6EC38F38-5935-49D5-AA85-4182E82D6FF2}"/>
              </a:ext>
            </a:extLst>
          </p:cNvPr>
          <p:cNvSpPr>
            <a:spLocks noGrp="1"/>
          </p:cNvSpPr>
          <p:nvPr>
            <p:ph sz="quarter" idx="13"/>
          </p:nvPr>
        </p:nvSpPr>
        <p:spPr>
          <a:xfrm>
            <a:off x="1739656" y="4724146"/>
            <a:ext cx="4208386" cy="912812"/>
          </a:xfrm>
          <a:prstGeom prst="rect">
            <a:avLst/>
          </a:prstGeom>
        </p:spPr>
        <p:txBody>
          <a:bodyPr/>
          <a:lstStyle>
            <a:lvl1pPr>
              <a:buNone/>
              <a:defRPr kumimoji="0" lang="en-US" sz="1800" b="1" i="0" u="none" strike="noStrike" kern="1200" cap="none" spc="0" normalizeH="0" baseline="0" dirty="0" smtClean="0">
                <a:ln>
                  <a:noFill/>
                </a:ln>
                <a:solidFill>
                  <a:schemeClr val="accent4"/>
                </a:solidFill>
                <a:effectLst/>
                <a:uLnTx/>
                <a:uFillTx/>
                <a:latin typeface="+mj-lt"/>
                <a:ea typeface="+mn-ea"/>
                <a:cs typeface="Biome Light" panose="020B0303030204020804" pitchFamily="34" charset="0"/>
              </a:defRPr>
            </a:lvl1pPr>
            <a:lvl2pPr marL="0" indent="0">
              <a:buNone/>
              <a:defRPr kumimoji="0" lang="en-US" sz="1600" b="0" i="0" u="none" strike="noStrike" kern="1200" cap="none" spc="0" normalizeH="0" baseline="0" dirty="0" smtClean="0">
                <a:ln>
                  <a:noFill/>
                </a:ln>
                <a:solidFill>
                  <a:schemeClr val="tx1"/>
                </a:solidFill>
                <a:effectLst/>
                <a:uLnTx/>
                <a:uFillTx/>
                <a:latin typeface="+mn-lt"/>
                <a:ea typeface="+mn-ea"/>
                <a:cs typeface="Biome Light" panose="020B0303030204020804" pitchFamily="34" charset="0"/>
              </a:defRPr>
            </a:lvl2pPr>
          </a:lstStyle>
          <a:p>
            <a:pPr lvl="0"/>
            <a:r>
              <a:rPr lang="en-US"/>
              <a:t>Click to edit Master text styles</a:t>
            </a:r>
          </a:p>
          <a:p>
            <a:pPr lvl="1"/>
            <a:r>
              <a:rPr lang="en-US"/>
              <a:t>Second level</a:t>
            </a:r>
          </a:p>
        </p:txBody>
      </p:sp>
      <p:sp>
        <p:nvSpPr>
          <p:cNvPr id="42" name="Content Placeholder 39">
            <a:extLst>
              <a:ext uri="{FF2B5EF4-FFF2-40B4-BE49-F238E27FC236}">
                <a16:creationId xmlns:a16="http://schemas.microsoft.com/office/drawing/2014/main" xmlns="" id="{51C9D5ED-A19A-42A1-9200-C77E39E6F5C5}"/>
              </a:ext>
            </a:extLst>
          </p:cNvPr>
          <p:cNvSpPr>
            <a:spLocks noGrp="1"/>
          </p:cNvSpPr>
          <p:nvPr>
            <p:ph sz="quarter" idx="14"/>
          </p:nvPr>
        </p:nvSpPr>
        <p:spPr>
          <a:xfrm>
            <a:off x="1739656" y="3420892"/>
            <a:ext cx="4208386" cy="912812"/>
          </a:xfrm>
          <a:prstGeom prst="rect">
            <a:avLst/>
          </a:prstGeom>
        </p:spPr>
        <p:txBody>
          <a:bodyPr/>
          <a:lstStyle>
            <a:lvl1pPr>
              <a:buNone/>
              <a:defRPr kumimoji="0" lang="en-US" sz="1800" b="1" i="0" u="none" strike="noStrike" kern="1200" cap="none" spc="0" normalizeH="0" baseline="0" dirty="0" smtClean="0">
                <a:ln>
                  <a:noFill/>
                </a:ln>
                <a:solidFill>
                  <a:schemeClr val="accent4"/>
                </a:solidFill>
                <a:effectLst/>
                <a:uLnTx/>
                <a:uFillTx/>
                <a:latin typeface="+mj-lt"/>
                <a:ea typeface="+mn-ea"/>
                <a:cs typeface="Biome Light" panose="020B0303030204020804" pitchFamily="34" charset="0"/>
              </a:defRPr>
            </a:lvl1pPr>
            <a:lvl2pPr marL="0" indent="0">
              <a:buNone/>
              <a:defRPr kumimoji="0" lang="en-US" sz="1600" b="0" i="0" u="none" strike="noStrike" kern="1200" cap="none" spc="0" normalizeH="0" baseline="0" dirty="0" smtClean="0">
                <a:ln>
                  <a:noFill/>
                </a:ln>
                <a:solidFill>
                  <a:schemeClr val="tx1"/>
                </a:solidFill>
                <a:effectLst/>
                <a:uLnTx/>
                <a:uFillTx/>
                <a:latin typeface="+mn-lt"/>
                <a:ea typeface="+mn-ea"/>
                <a:cs typeface="Biome Light" panose="020B0303030204020804" pitchFamily="34" charset="0"/>
              </a:defRPr>
            </a:lvl2pPr>
          </a:lstStyle>
          <a:p>
            <a:pPr lvl="0"/>
            <a:r>
              <a:rPr lang="en-US"/>
              <a:t>Click to edit Master text styles</a:t>
            </a:r>
          </a:p>
          <a:p>
            <a:pPr lvl="1"/>
            <a:r>
              <a:rPr lang="en-US"/>
              <a:t>Second level</a:t>
            </a:r>
          </a:p>
        </p:txBody>
      </p:sp>
      <p:sp>
        <p:nvSpPr>
          <p:cNvPr id="43" name="Content Placeholder 39">
            <a:extLst>
              <a:ext uri="{FF2B5EF4-FFF2-40B4-BE49-F238E27FC236}">
                <a16:creationId xmlns:a16="http://schemas.microsoft.com/office/drawing/2014/main" xmlns="" id="{47A95437-77F3-4E2C-8470-57587793A103}"/>
              </a:ext>
            </a:extLst>
          </p:cNvPr>
          <p:cNvSpPr>
            <a:spLocks noGrp="1"/>
          </p:cNvSpPr>
          <p:nvPr>
            <p:ph sz="quarter" idx="15"/>
          </p:nvPr>
        </p:nvSpPr>
        <p:spPr>
          <a:xfrm>
            <a:off x="7493866" y="2117897"/>
            <a:ext cx="4208386" cy="912812"/>
          </a:xfrm>
          <a:prstGeom prst="rect">
            <a:avLst/>
          </a:prstGeom>
        </p:spPr>
        <p:txBody>
          <a:bodyPr/>
          <a:lstStyle>
            <a:lvl1pPr>
              <a:buNone/>
              <a:defRPr kumimoji="0" lang="en-US" sz="1800" b="1" i="0" u="none" strike="noStrike" kern="1200" cap="none" spc="0" normalizeH="0" baseline="0" dirty="0" smtClean="0">
                <a:ln>
                  <a:noFill/>
                </a:ln>
                <a:solidFill>
                  <a:schemeClr val="accent4"/>
                </a:solidFill>
                <a:effectLst/>
                <a:uLnTx/>
                <a:uFillTx/>
                <a:latin typeface="+mj-lt"/>
                <a:ea typeface="+mn-ea"/>
                <a:cs typeface="Biome Light" panose="020B0303030204020804" pitchFamily="34" charset="0"/>
              </a:defRPr>
            </a:lvl1pPr>
            <a:lvl2pPr marL="0" indent="0">
              <a:buNone/>
              <a:defRPr kumimoji="0" lang="en-US" sz="1600" b="0" i="0" u="none" strike="noStrike" kern="1200" cap="none" spc="0" normalizeH="0" baseline="0" dirty="0" smtClean="0">
                <a:ln>
                  <a:noFill/>
                </a:ln>
                <a:solidFill>
                  <a:schemeClr val="tx1"/>
                </a:solidFill>
                <a:effectLst/>
                <a:uLnTx/>
                <a:uFillTx/>
                <a:latin typeface="+mn-lt"/>
                <a:ea typeface="+mn-ea"/>
                <a:cs typeface="Biome Light" panose="020B0303030204020804" pitchFamily="34" charset="0"/>
              </a:defRPr>
            </a:lvl2pPr>
          </a:lstStyle>
          <a:p>
            <a:pPr lvl="0"/>
            <a:r>
              <a:rPr lang="en-US"/>
              <a:t>Click to edit Master text styles</a:t>
            </a:r>
          </a:p>
          <a:p>
            <a:pPr lvl="1"/>
            <a:r>
              <a:rPr lang="en-US"/>
              <a:t>Second level</a:t>
            </a:r>
          </a:p>
        </p:txBody>
      </p:sp>
      <p:sp>
        <p:nvSpPr>
          <p:cNvPr id="44" name="Content Placeholder 39">
            <a:extLst>
              <a:ext uri="{FF2B5EF4-FFF2-40B4-BE49-F238E27FC236}">
                <a16:creationId xmlns:a16="http://schemas.microsoft.com/office/drawing/2014/main" xmlns="" id="{CB1EA2BE-D294-486E-88F0-2AA9518A6E63}"/>
              </a:ext>
            </a:extLst>
          </p:cNvPr>
          <p:cNvSpPr>
            <a:spLocks noGrp="1"/>
          </p:cNvSpPr>
          <p:nvPr>
            <p:ph sz="quarter" idx="16"/>
          </p:nvPr>
        </p:nvSpPr>
        <p:spPr>
          <a:xfrm>
            <a:off x="7493866" y="4724146"/>
            <a:ext cx="4208386" cy="912812"/>
          </a:xfrm>
          <a:prstGeom prst="rect">
            <a:avLst/>
          </a:prstGeom>
        </p:spPr>
        <p:txBody>
          <a:bodyPr/>
          <a:lstStyle>
            <a:lvl1pPr>
              <a:buNone/>
              <a:defRPr kumimoji="0" lang="en-US" sz="1800" b="1" i="0" u="none" strike="noStrike" kern="1200" cap="none" spc="0" normalizeH="0" baseline="0" dirty="0" smtClean="0">
                <a:ln>
                  <a:noFill/>
                </a:ln>
                <a:solidFill>
                  <a:schemeClr val="accent4"/>
                </a:solidFill>
                <a:effectLst/>
                <a:uLnTx/>
                <a:uFillTx/>
                <a:latin typeface="+mj-lt"/>
                <a:ea typeface="+mn-ea"/>
                <a:cs typeface="Biome Light" panose="020B0303030204020804" pitchFamily="34" charset="0"/>
              </a:defRPr>
            </a:lvl1pPr>
            <a:lvl2pPr marL="0" indent="0">
              <a:buNone/>
              <a:defRPr kumimoji="0" lang="en-US" sz="1600" b="0" i="0" u="none" strike="noStrike" kern="1200" cap="none" spc="0" normalizeH="0" baseline="0" dirty="0" smtClean="0">
                <a:ln>
                  <a:noFill/>
                </a:ln>
                <a:solidFill>
                  <a:schemeClr val="tx1"/>
                </a:solidFill>
                <a:effectLst/>
                <a:uLnTx/>
                <a:uFillTx/>
                <a:latin typeface="+mn-lt"/>
                <a:ea typeface="+mn-ea"/>
                <a:cs typeface="Biome Light" panose="020B0303030204020804" pitchFamily="34" charset="0"/>
              </a:defRPr>
            </a:lvl2pPr>
          </a:lstStyle>
          <a:p>
            <a:pPr lvl="0"/>
            <a:r>
              <a:rPr lang="en-US"/>
              <a:t>Click to edit Master text styles</a:t>
            </a:r>
          </a:p>
          <a:p>
            <a:pPr lvl="1"/>
            <a:r>
              <a:rPr lang="en-US"/>
              <a:t>Second level</a:t>
            </a:r>
          </a:p>
        </p:txBody>
      </p:sp>
      <p:sp>
        <p:nvSpPr>
          <p:cNvPr id="45" name="Content Placeholder 39">
            <a:extLst>
              <a:ext uri="{FF2B5EF4-FFF2-40B4-BE49-F238E27FC236}">
                <a16:creationId xmlns:a16="http://schemas.microsoft.com/office/drawing/2014/main" xmlns="" id="{108734A0-880E-44E2-858F-7AA6C6B0A5A3}"/>
              </a:ext>
            </a:extLst>
          </p:cNvPr>
          <p:cNvSpPr>
            <a:spLocks noGrp="1"/>
          </p:cNvSpPr>
          <p:nvPr>
            <p:ph sz="quarter" idx="17"/>
          </p:nvPr>
        </p:nvSpPr>
        <p:spPr>
          <a:xfrm>
            <a:off x="7493866" y="3420892"/>
            <a:ext cx="4208386" cy="912812"/>
          </a:xfrm>
          <a:prstGeom prst="rect">
            <a:avLst/>
          </a:prstGeom>
        </p:spPr>
        <p:txBody>
          <a:bodyPr/>
          <a:lstStyle>
            <a:lvl1pPr>
              <a:buNone/>
              <a:defRPr kumimoji="0" lang="en-US" sz="1800" b="1" i="0" u="none" strike="noStrike" kern="1200" cap="none" spc="0" normalizeH="0" baseline="0" dirty="0" smtClean="0">
                <a:ln>
                  <a:noFill/>
                </a:ln>
                <a:solidFill>
                  <a:schemeClr val="accent4"/>
                </a:solidFill>
                <a:effectLst/>
                <a:uLnTx/>
                <a:uFillTx/>
                <a:latin typeface="+mj-lt"/>
                <a:ea typeface="+mn-ea"/>
                <a:cs typeface="Biome Light" panose="020B0303030204020804" pitchFamily="34" charset="0"/>
              </a:defRPr>
            </a:lvl1pPr>
            <a:lvl2pPr marL="0" indent="0">
              <a:buNone/>
              <a:defRPr kumimoji="0" lang="en-US" sz="1600" b="0" i="0" u="none" strike="noStrike" kern="1200" cap="none" spc="0" normalizeH="0" baseline="0" dirty="0" smtClean="0">
                <a:ln>
                  <a:noFill/>
                </a:ln>
                <a:solidFill>
                  <a:schemeClr val="tx1"/>
                </a:solidFill>
                <a:effectLst/>
                <a:uLnTx/>
                <a:uFillTx/>
                <a:latin typeface="+mn-lt"/>
                <a:ea typeface="+mn-ea"/>
                <a:cs typeface="Biome Light" panose="020B0303030204020804" pitchFamily="34" charset="0"/>
              </a:defRPr>
            </a:lvl2pPr>
          </a:lstStyle>
          <a:p>
            <a:pPr lvl="0"/>
            <a:r>
              <a:rPr lang="en-US"/>
              <a:t>Click to edit Master text styles</a:t>
            </a:r>
          </a:p>
          <a:p>
            <a:pPr lvl="1"/>
            <a:r>
              <a:rPr lang="en-US"/>
              <a:t>Second level</a:t>
            </a:r>
          </a:p>
        </p:txBody>
      </p:sp>
      <p:sp>
        <p:nvSpPr>
          <p:cNvPr id="10" name="Title 1">
            <a:extLst>
              <a:ext uri="{FF2B5EF4-FFF2-40B4-BE49-F238E27FC236}">
                <a16:creationId xmlns:a16="http://schemas.microsoft.com/office/drawing/2014/main" xmlns="" id="{63CED4CD-5348-488E-A883-0486DD5749A7}"/>
              </a:ext>
            </a:extLst>
          </p:cNvPr>
          <p:cNvSpPr>
            <a:spLocks noGrp="1"/>
          </p:cNvSpPr>
          <p:nvPr>
            <p:ph type="title"/>
          </p:nvPr>
        </p:nvSpPr>
        <p:spPr>
          <a:xfrm>
            <a:off x="660400" y="805214"/>
            <a:ext cx="10693401" cy="830997"/>
          </a:xfrm>
          <a:prstGeom prst="rect">
            <a:avLst/>
          </a:prstGeom>
        </p:spPr>
        <p:txBody>
          <a:bodyPr/>
          <a:lstStyle>
            <a:lvl1pPr>
              <a:defRPr sz="4800" b="1">
                <a:solidFill>
                  <a:schemeClr val="tx1"/>
                </a:solidFill>
              </a:defRPr>
            </a:lvl1pPr>
          </a:lstStyle>
          <a:p>
            <a:r>
              <a:rPr lang="en-US"/>
              <a:t>Click to edit Master title style</a:t>
            </a:r>
            <a:endParaRPr lang="en-US" dirty="0"/>
          </a:p>
        </p:txBody>
      </p:sp>
    </p:spTree>
    <p:extLst>
      <p:ext uri="{BB962C8B-B14F-4D97-AF65-F5344CB8AC3E}">
        <p14:creationId xmlns:p14="http://schemas.microsoft.com/office/powerpoint/2010/main" xmlns="" val="782706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Date Placeholder 3">
            <a:extLst>
              <a:ext uri="{FF2B5EF4-FFF2-40B4-BE49-F238E27FC236}">
                <a16:creationId xmlns:a16="http://schemas.microsoft.com/office/drawing/2014/main" xmlns="" id="{A1AD702D-965C-40E9-8D23-D82E2CFA9E61}"/>
              </a:ext>
            </a:extLst>
          </p:cNvPr>
          <p:cNvSpPr txBox="1">
            <a:spLocks/>
          </p:cNvSpPr>
          <p:nvPr userDrawn="1"/>
        </p:nvSpPr>
        <p:spPr>
          <a:xfrm>
            <a:off x="660396" y="6378907"/>
            <a:ext cx="2743200" cy="365125"/>
          </a:xfrm>
          <a:prstGeom prst="rect">
            <a:avLst/>
          </a:prstGeom>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7BD5F78-1C10-49D6-8616-C9F20406C112}" type="datetime1">
              <a:rPr lang="en-US" sz="1100" smtClean="0">
                <a:solidFill>
                  <a:schemeClr val="accent2"/>
                </a:solidFill>
              </a:rPr>
              <a:pPr/>
              <a:t>7/19/2022</a:t>
            </a:fld>
            <a:endParaRPr lang="en-US" sz="1100" dirty="0">
              <a:solidFill>
                <a:schemeClr val="accent2"/>
              </a:solidFill>
            </a:endParaRPr>
          </a:p>
        </p:txBody>
      </p:sp>
      <p:sp>
        <p:nvSpPr>
          <p:cNvPr id="5" name="Footer Placeholder 4">
            <a:extLst>
              <a:ext uri="{FF2B5EF4-FFF2-40B4-BE49-F238E27FC236}">
                <a16:creationId xmlns:a16="http://schemas.microsoft.com/office/drawing/2014/main" xmlns="" id="{793E0959-6855-4447-BAEC-D32B47712F07}"/>
              </a:ext>
            </a:extLst>
          </p:cNvPr>
          <p:cNvSpPr txBox="1">
            <a:spLocks/>
          </p:cNvSpPr>
          <p:nvPr userDrawn="1"/>
        </p:nvSpPr>
        <p:spPr>
          <a:xfrm>
            <a:off x="1445526" y="6378907"/>
            <a:ext cx="4114800" cy="365125"/>
          </a:xfrm>
          <a:prstGeom prst="rect">
            <a:avLst/>
          </a:prstGeom>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100" b="1" dirty="0">
                <a:solidFill>
                  <a:schemeClr val="accent2"/>
                </a:solidFill>
              </a:rPr>
              <a:t>Annual Review</a:t>
            </a:r>
          </a:p>
        </p:txBody>
      </p:sp>
      <p:sp>
        <p:nvSpPr>
          <p:cNvPr id="7" name="Slide Number Placeholder 5">
            <a:extLst>
              <a:ext uri="{FF2B5EF4-FFF2-40B4-BE49-F238E27FC236}">
                <a16:creationId xmlns:a16="http://schemas.microsoft.com/office/drawing/2014/main" xmlns="" id="{13A05B6A-9124-4DBB-843A-84818A8F79FC}"/>
              </a:ext>
            </a:extLst>
          </p:cNvPr>
          <p:cNvSpPr txBox="1">
            <a:spLocks/>
          </p:cNvSpPr>
          <p:nvPr userDrawn="1"/>
        </p:nvSpPr>
        <p:spPr>
          <a:xfrm>
            <a:off x="8805339" y="6378907"/>
            <a:ext cx="2743200" cy="365125"/>
          </a:xfrm>
          <a:prstGeom prst="rect">
            <a:avLst/>
          </a:prstGeom>
        </p:spPr>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2C18C1E5-FB55-42F5-BD6D-9CC153FCDBE6}" type="slidenum">
              <a:rPr lang="en-US" sz="1100" smtClean="0">
                <a:solidFill>
                  <a:schemeClr val="accent4"/>
                </a:solidFill>
              </a:rPr>
              <a:pPr algn="r"/>
              <a:t>‹#›</a:t>
            </a:fld>
            <a:endParaRPr lang="en-US" sz="1100" dirty="0">
              <a:solidFill>
                <a:schemeClr val="accent4"/>
              </a:solidFill>
            </a:endParaRPr>
          </a:p>
        </p:txBody>
      </p:sp>
    </p:spTree>
    <p:extLst>
      <p:ext uri="{BB962C8B-B14F-4D97-AF65-F5344CB8AC3E}">
        <p14:creationId xmlns:p14="http://schemas.microsoft.com/office/powerpoint/2010/main" xmlns="" val="946163275"/>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88" r:id="rId3"/>
    <p:sldLayoutId id="2147483681" r:id="rId4"/>
    <p:sldLayoutId id="2147483680" r:id="rId5"/>
    <p:sldLayoutId id="2147483682" r:id="rId6"/>
    <p:sldLayoutId id="2147483677" r:id="rId7"/>
    <p:sldLayoutId id="2147483654" r:id="rId8"/>
    <p:sldLayoutId id="2147483685" r:id="rId9"/>
    <p:sldLayoutId id="2147483684" r:id="rId10"/>
    <p:sldLayoutId id="2147483686" r:id="rId11"/>
    <p:sldLayoutId id="2147483687" r:id="rId12"/>
    <p:sldLayoutId id="2147483675" r:id="rId13"/>
    <p:sldLayoutId id="2147483691" r:id="rId14"/>
  </p:sldLayoutIdLst>
  <p:hf sldNum="0" hdr="0"/>
  <p:txStyles>
    <p:titleStyle>
      <a:lvl1pPr algn="l" defTabSz="914400" rtl="0" eaLnBrk="1" latinLnBrk="0" hangingPunct="1">
        <a:lnSpc>
          <a:spcPct val="90000"/>
        </a:lnSpc>
        <a:spcBef>
          <a:spcPct val="0"/>
        </a:spcBef>
        <a:buNone/>
        <a:defRPr sz="3200" kern="1200">
          <a:solidFill>
            <a:schemeClr val="tx1">
              <a:lumMod val="75000"/>
              <a:lumOff val="25000"/>
            </a:schemeClr>
          </a:solidFill>
          <a:latin typeface="+mj-lt"/>
          <a:ea typeface="+mj-ea"/>
          <a:cs typeface="+mj-cs"/>
        </a:defRPr>
      </a:lvl1pPr>
    </p:titleStyle>
    <p:bodyStyle>
      <a:lvl1pPr marL="266700" indent="-266700" algn="l" defTabSz="914400" rtl="0" eaLnBrk="1" latinLnBrk="0" hangingPunct="1">
        <a:lnSpc>
          <a:spcPct val="90000"/>
        </a:lnSpc>
        <a:spcBef>
          <a:spcPts val="1000"/>
        </a:spcBef>
        <a:buFont typeface="Arial" panose="020B0604020202020204" pitchFamily="34" charset="0"/>
        <a:buChar char="•"/>
        <a:defRPr sz="1800" kern="1200">
          <a:solidFill>
            <a:schemeClr val="tx1">
              <a:lumMod val="75000"/>
              <a:lumOff val="25000"/>
            </a:schemeClr>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lumMod val="75000"/>
              <a:lumOff val="25000"/>
            </a:schemeClr>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127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3" name="Picture Placeholder 12" descr="Blue glass building">
            <a:extLst>
              <a:ext uri="{FF2B5EF4-FFF2-40B4-BE49-F238E27FC236}">
                <a16:creationId xmlns:a16="http://schemas.microsoft.com/office/drawing/2014/main" xmlns="" id="{E6A5B61D-69C0-4661-AD66-3D72D9A6E86F}"/>
              </a:ext>
            </a:extLst>
          </p:cNvPr>
          <p:cNvPicPr>
            <a:picLocks noGrp="1" noChangeAspect="1"/>
          </p:cNvPicPr>
          <p:nvPr>
            <p:ph type="pic" sz="quarter" idx="10"/>
          </p:nvPr>
        </p:nvPicPr>
        <p:blipFill>
          <a:blip r:embed="rId3">
            <a:alphaModFix amt="80000"/>
          </a:blip>
          <a:srcRect t="7802" b="7802"/>
          <a:stretch/>
        </p:blipFill>
        <p:spPr>
          <a:xfrm>
            <a:off x="0" y="0"/>
            <a:ext cx="12192000" cy="6858000"/>
          </a:xfrm>
          <a:blipFill dpi="0" rotWithShape="1">
            <a:blip r:embed="rId3">
              <a:alphaModFix amt="80000"/>
              <a:extLst>
                <a:ext uri="{28A0092B-C50C-407E-A947-70E740481C1C}">
                  <a14:useLocalDpi xmlns:a14="http://schemas.microsoft.com/office/drawing/2010/main" xmlns="" val="0"/>
                </a:ext>
              </a:extLst>
            </a:blip>
            <a:srcRect/>
            <a:stretch>
              <a:fillRect/>
            </a:stretch>
          </a:blipFill>
        </p:spPr>
      </p:pic>
      <p:sp>
        <p:nvSpPr>
          <p:cNvPr id="6" name="Hexagon 5">
            <a:extLst>
              <a:ext uri="{FF2B5EF4-FFF2-40B4-BE49-F238E27FC236}">
                <a16:creationId xmlns:a16="http://schemas.microsoft.com/office/drawing/2014/main" xmlns="" id="{38AF5374-EA50-4722-BB45-6C182E5A16AE}"/>
              </a:ext>
              <a:ext uri="{C183D7F6-B498-43B3-948B-1728B52AA6E4}">
                <adec:decorative xmlns:adec="http://schemas.microsoft.com/office/drawing/2017/decorative" xmlns="" val="1"/>
              </a:ext>
            </a:extLst>
          </p:cNvPr>
          <p:cNvSpPr/>
          <p:nvPr/>
        </p:nvSpPr>
        <p:spPr>
          <a:xfrm>
            <a:off x="3166402" y="903485"/>
            <a:ext cx="5859196" cy="5051033"/>
          </a:xfrm>
          <a:prstGeom prst="hexagon">
            <a:avLst/>
          </a:prstGeom>
          <a:solidFill>
            <a:schemeClr val="accent5">
              <a:alpha val="40000"/>
            </a:schemeClr>
          </a:solidFill>
          <a:ln w="603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6">
            <a:extLst>
              <a:ext uri="{FF2B5EF4-FFF2-40B4-BE49-F238E27FC236}">
                <a16:creationId xmlns:a16="http://schemas.microsoft.com/office/drawing/2014/main" xmlns="" id="{BD837CEB-1A69-4F72-95D4-054D82F09696}"/>
              </a:ext>
            </a:extLst>
          </p:cNvPr>
          <p:cNvSpPr>
            <a:spLocks noGrp="1"/>
          </p:cNvSpPr>
          <p:nvPr>
            <p:ph type="title"/>
          </p:nvPr>
        </p:nvSpPr>
        <p:spPr/>
        <p:txBody>
          <a:bodyPr/>
          <a:lstStyle/>
          <a:p>
            <a:r>
              <a:rPr lang="en-US" sz="4800" dirty="0"/>
              <a:t>Database Management System</a:t>
            </a:r>
            <a:endParaRPr lang="en-US" dirty="0"/>
          </a:p>
        </p:txBody>
      </p:sp>
      <p:sp>
        <p:nvSpPr>
          <p:cNvPr id="8" name="Text Placeholder 7">
            <a:extLst>
              <a:ext uri="{FF2B5EF4-FFF2-40B4-BE49-F238E27FC236}">
                <a16:creationId xmlns:a16="http://schemas.microsoft.com/office/drawing/2014/main" xmlns="" id="{9FFAF4E3-C8A2-4861-A67E-040D885F84F1}"/>
              </a:ext>
            </a:extLst>
          </p:cNvPr>
          <p:cNvSpPr>
            <a:spLocks noGrp="1"/>
          </p:cNvSpPr>
          <p:nvPr>
            <p:ph type="body" sz="quarter" idx="11"/>
          </p:nvPr>
        </p:nvSpPr>
        <p:spPr/>
        <p:txBody>
          <a:bodyPr/>
          <a:lstStyle/>
          <a:p>
            <a:r>
              <a:rPr lang="en-US" dirty="0"/>
              <a:t>Chapter 1</a:t>
            </a:r>
          </a:p>
        </p:txBody>
      </p:sp>
      <p:sp>
        <p:nvSpPr>
          <p:cNvPr id="11" name="Text Placeholder 10">
            <a:extLst>
              <a:ext uri="{FF2B5EF4-FFF2-40B4-BE49-F238E27FC236}">
                <a16:creationId xmlns:a16="http://schemas.microsoft.com/office/drawing/2014/main" xmlns="" id="{E6DF5064-7AAC-4887-9BD5-FB6BC40A6768}"/>
              </a:ext>
            </a:extLst>
          </p:cNvPr>
          <p:cNvSpPr>
            <a:spLocks noGrp="1"/>
          </p:cNvSpPr>
          <p:nvPr>
            <p:ph type="body" sz="quarter" idx="13"/>
          </p:nvPr>
        </p:nvSpPr>
        <p:spPr/>
        <p:txBody>
          <a:bodyPr/>
          <a:lstStyle/>
          <a:p>
            <a:r>
              <a:rPr lang="en-US" dirty="0"/>
              <a:t>Success Shrestha</a:t>
            </a:r>
          </a:p>
        </p:txBody>
      </p:sp>
      <p:sp>
        <p:nvSpPr>
          <p:cNvPr id="21" name="Hexagon 20">
            <a:extLst>
              <a:ext uri="{FF2B5EF4-FFF2-40B4-BE49-F238E27FC236}">
                <a16:creationId xmlns:a16="http://schemas.microsoft.com/office/drawing/2014/main" xmlns="" id="{35FAA64B-9D7A-4109-97E0-B0BAA29C475F}"/>
              </a:ext>
              <a:ext uri="{C183D7F6-B498-43B3-948B-1728B52AA6E4}">
                <adec:decorative xmlns:adec="http://schemas.microsoft.com/office/drawing/2017/decorative" xmlns="" val="1"/>
              </a:ext>
            </a:extLst>
          </p:cNvPr>
          <p:cNvSpPr/>
          <p:nvPr/>
        </p:nvSpPr>
        <p:spPr>
          <a:xfrm>
            <a:off x="7974279" y="5753530"/>
            <a:ext cx="651612" cy="561736"/>
          </a:xfrm>
          <a:prstGeom prst="hexag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Hexagon 15">
            <a:extLst>
              <a:ext uri="{FF2B5EF4-FFF2-40B4-BE49-F238E27FC236}">
                <a16:creationId xmlns:a16="http://schemas.microsoft.com/office/drawing/2014/main" xmlns="" id="{00A0E61B-8139-47E5-862B-C6D87AFF35A2}"/>
              </a:ext>
              <a:ext uri="{C183D7F6-B498-43B3-948B-1728B52AA6E4}">
                <adec:decorative xmlns:adec="http://schemas.microsoft.com/office/drawing/2017/decorative" xmlns="" val="1"/>
              </a:ext>
            </a:extLst>
          </p:cNvPr>
          <p:cNvSpPr/>
          <p:nvPr/>
        </p:nvSpPr>
        <p:spPr>
          <a:xfrm>
            <a:off x="2255520" y="2751804"/>
            <a:ext cx="785547" cy="677196"/>
          </a:xfrm>
          <a:prstGeom prst="hexag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xmlns="" id="{B06F39E4-24A5-44F2-BD9A-7E8C8AF2773B}"/>
              </a:ext>
              <a:ext uri="{C183D7F6-B498-43B3-948B-1728B52AA6E4}">
                <adec:decorative xmlns:adec="http://schemas.microsoft.com/office/drawing/2017/decorative" xmlns="" val="1"/>
              </a:ext>
            </a:extLst>
          </p:cNvPr>
          <p:cNvSpPr/>
          <p:nvPr/>
        </p:nvSpPr>
        <p:spPr>
          <a:xfrm>
            <a:off x="8021784" y="671564"/>
            <a:ext cx="392773" cy="338599"/>
          </a:xfrm>
          <a:prstGeom prst="hexagon">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xmlns="" id="{62F7433A-0BB9-4B38-A96F-AB1B77772B59}"/>
              </a:ext>
              <a:ext uri="{C183D7F6-B498-43B3-948B-1728B52AA6E4}">
                <adec:decorative xmlns:adec="http://schemas.microsoft.com/office/drawing/2017/decorative" xmlns="" val="1"/>
              </a:ext>
            </a:extLst>
          </p:cNvPr>
          <p:cNvSpPr/>
          <p:nvPr/>
        </p:nvSpPr>
        <p:spPr>
          <a:xfrm>
            <a:off x="2035399" y="3344350"/>
            <a:ext cx="196388" cy="169300"/>
          </a:xfrm>
          <a:prstGeom prst="hexagon">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xmlns="" val="36659930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dirty="0" smtClean="0"/>
              <a:t>A key in DBMS is an attribute or a set of attributes that help to uniquely identify a </a:t>
            </a:r>
            <a:r>
              <a:rPr lang="en-US" dirty="0" err="1" smtClean="0"/>
              <a:t>tuple</a:t>
            </a:r>
            <a:r>
              <a:rPr lang="en-US" dirty="0" smtClean="0"/>
              <a:t> (or row) in a relation (or table)</a:t>
            </a:r>
          </a:p>
          <a:p>
            <a:r>
              <a:rPr lang="en-US" dirty="0" smtClean="0"/>
              <a:t>Keys are also used to establish relationships between the different tables and columns of a relational database</a:t>
            </a:r>
          </a:p>
          <a:p>
            <a:r>
              <a:rPr lang="en-US" dirty="0" smtClean="0"/>
              <a:t>Types of keys are:</a:t>
            </a:r>
          </a:p>
          <a:p>
            <a:pPr lvl="1"/>
            <a:r>
              <a:rPr lang="en-US" dirty="0" smtClean="0"/>
              <a:t>Primary Keys</a:t>
            </a:r>
          </a:p>
          <a:p>
            <a:pPr lvl="1"/>
            <a:r>
              <a:rPr lang="en-US" smtClean="0"/>
              <a:t>Foreign </a:t>
            </a:r>
            <a:r>
              <a:rPr lang="en-US" dirty="0" smtClean="0"/>
              <a:t>Keys</a:t>
            </a:r>
          </a:p>
          <a:p>
            <a:pPr lvl="1"/>
            <a:r>
              <a:rPr lang="en-US" dirty="0" smtClean="0"/>
              <a:t>Associative Keys</a:t>
            </a:r>
            <a:endParaRPr lang="en-US" dirty="0"/>
          </a:p>
        </p:txBody>
      </p:sp>
      <p:sp>
        <p:nvSpPr>
          <p:cNvPr id="3" name="Title 2"/>
          <p:cNvSpPr>
            <a:spLocks noGrp="1"/>
          </p:cNvSpPr>
          <p:nvPr>
            <p:ph type="title"/>
          </p:nvPr>
        </p:nvSpPr>
        <p:spPr/>
        <p:txBody>
          <a:bodyPr/>
          <a:lstStyle/>
          <a:p>
            <a:r>
              <a:rPr lang="en-US" dirty="0" smtClean="0"/>
              <a:t>KEYS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pPr algn="just"/>
            <a:r>
              <a:rPr lang="en-US" sz="2000" b="1" dirty="0" smtClean="0"/>
              <a:t>A primary key is a column ( or a group of columns ) in a table that uniquely identifies the rows of data in that table</a:t>
            </a:r>
          </a:p>
          <a:p>
            <a:pPr algn="just"/>
            <a:r>
              <a:rPr lang="en-US" sz="2000" b="1" dirty="0" smtClean="0"/>
              <a:t>It ensures row-level accessibility  (which </a:t>
            </a:r>
            <a:r>
              <a:rPr lang="en-US" sz="2000" b="1" dirty="0" smtClean="0"/>
              <a:t>lets you query each table row individually and modify each row without altering other rows in the same </a:t>
            </a:r>
            <a:r>
              <a:rPr lang="en-US" sz="2000" b="1" dirty="0" smtClean="0"/>
              <a:t>table)</a:t>
            </a:r>
          </a:p>
          <a:p>
            <a:pPr algn="just"/>
            <a:endParaRPr lang="en-US" sz="2000" b="1" dirty="0" smtClean="0"/>
          </a:p>
          <a:p>
            <a:pPr algn="just"/>
            <a:endParaRPr lang="en-US" sz="2000" b="1" dirty="0" smtClean="0"/>
          </a:p>
          <a:p>
            <a:pPr algn="just"/>
            <a:endParaRPr lang="en-US" sz="2000" b="1" dirty="0"/>
          </a:p>
        </p:txBody>
      </p:sp>
      <p:sp>
        <p:nvSpPr>
          <p:cNvPr id="3" name="Title 2"/>
          <p:cNvSpPr>
            <a:spLocks noGrp="1"/>
          </p:cNvSpPr>
          <p:nvPr>
            <p:ph type="title"/>
          </p:nvPr>
        </p:nvSpPr>
        <p:spPr/>
        <p:txBody>
          <a:bodyPr/>
          <a:lstStyle/>
          <a:p>
            <a:r>
              <a:rPr lang="en-US" dirty="0" smtClean="0"/>
              <a:t>Primary Keys</a:t>
            </a:r>
            <a:endParaRPr lang="en-US" dirty="0"/>
          </a:p>
        </p:txBody>
      </p:sp>
      <p:graphicFrame>
        <p:nvGraphicFramePr>
          <p:cNvPr id="5" name="Table 4"/>
          <p:cNvGraphicFramePr>
            <a:graphicFrameLocks noGrp="1"/>
          </p:cNvGraphicFramePr>
          <p:nvPr/>
        </p:nvGraphicFramePr>
        <p:xfrm>
          <a:off x="2227945" y="3854024"/>
          <a:ext cx="6758179" cy="1956858"/>
        </p:xfrm>
        <a:graphic>
          <a:graphicData uri="http://schemas.openxmlformats.org/drawingml/2006/table">
            <a:tbl>
              <a:tblPr firstRow="1" bandRow="1">
                <a:tableStyleId>{6E25E649-3F16-4E02-A733-19D2CDBF48F0}</a:tableStyleId>
              </a:tblPr>
              <a:tblGrid>
                <a:gridCol w="527369"/>
                <a:gridCol w="981646"/>
                <a:gridCol w="1997964"/>
                <a:gridCol w="1625600"/>
                <a:gridCol w="1625600"/>
              </a:tblGrid>
              <a:tr h="408446">
                <a:tc>
                  <a:txBody>
                    <a:bodyPr/>
                    <a:lstStyle/>
                    <a:p>
                      <a:r>
                        <a:rPr lang="en-US" sz="1800" b="1" dirty="0" smtClean="0">
                          <a:solidFill>
                            <a:srgbClr val="FF0000"/>
                          </a:solidFill>
                        </a:rPr>
                        <a:t>SID</a:t>
                      </a:r>
                      <a:endParaRPr lang="en-US" sz="1800" b="1" dirty="0">
                        <a:solidFill>
                          <a:srgbClr val="FF0000"/>
                        </a:solidFill>
                      </a:endParaRPr>
                    </a:p>
                  </a:txBody>
                  <a:tcPr/>
                </a:tc>
                <a:tc>
                  <a:txBody>
                    <a:bodyPr/>
                    <a:lstStyle/>
                    <a:p>
                      <a:r>
                        <a:rPr lang="en-US" sz="1800" dirty="0" err="1" smtClean="0">
                          <a:solidFill>
                            <a:schemeClr val="tx1"/>
                          </a:solidFill>
                        </a:rPr>
                        <a:t>Regd_ID</a:t>
                      </a:r>
                      <a:endParaRPr lang="en-US" sz="1800" dirty="0">
                        <a:solidFill>
                          <a:schemeClr val="tx1"/>
                        </a:solidFill>
                      </a:endParaRPr>
                    </a:p>
                  </a:txBody>
                  <a:tcPr/>
                </a:tc>
                <a:tc>
                  <a:txBody>
                    <a:bodyPr/>
                    <a:lstStyle/>
                    <a:p>
                      <a:r>
                        <a:rPr lang="en-US" sz="1800" dirty="0" smtClean="0">
                          <a:solidFill>
                            <a:schemeClr val="tx1"/>
                          </a:solidFill>
                        </a:rPr>
                        <a:t>Name</a:t>
                      </a:r>
                      <a:endParaRPr lang="en-US" sz="1800" dirty="0">
                        <a:solidFill>
                          <a:schemeClr val="tx1"/>
                        </a:solidFill>
                      </a:endParaRPr>
                    </a:p>
                  </a:txBody>
                  <a:tcPr/>
                </a:tc>
                <a:tc>
                  <a:txBody>
                    <a:bodyPr/>
                    <a:lstStyle/>
                    <a:p>
                      <a:r>
                        <a:rPr lang="en-US" sz="1800" dirty="0" smtClean="0">
                          <a:solidFill>
                            <a:schemeClr val="tx1"/>
                          </a:solidFill>
                        </a:rPr>
                        <a:t>Stream</a:t>
                      </a:r>
                      <a:endParaRPr lang="en-US" sz="1800" dirty="0">
                        <a:solidFill>
                          <a:schemeClr val="tx1"/>
                        </a:solidFill>
                      </a:endParaRPr>
                    </a:p>
                  </a:txBody>
                  <a:tcPr/>
                </a:tc>
                <a:tc>
                  <a:txBody>
                    <a:bodyPr/>
                    <a:lstStyle/>
                    <a:p>
                      <a:r>
                        <a:rPr lang="en-US" sz="1800" dirty="0" smtClean="0">
                          <a:solidFill>
                            <a:schemeClr val="tx1"/>
                          </a:solidFill>
                        </a:rPr>
                        <a:t>Grade</a:t>
                      </a:r>
                      <a:endParaRPr lang="en-US" sz="1800" dirty="0">
                        <a:solidFill>
                          <a:schemeClr val="tx1"/>
                        </a:solidFill>
                      </a:endParaRPr>
                    </a:p>
                  </a:txBody>
                  <a:tcPr/>
                </a:tc>
              </a:tr>
              <a:tr h="408446">
                <a:tc>
                  <a:txBody>
                    <a:bodyPr/>
                    <a:lstStyle/>
                    <a:p>
                      <a:r>
                        <a:rPr lang="en-US" sz="1800" b="1" dirty="0" smtClean="0">
                          <a:solidFill>
                            <a:srgbClr val="FF0000"/>
                          </a:solidFill>
                        </a:rPr>
                        <a:t>1</a:t>
                      </a:r>
                      <a:endParaRPr lang="en-US" sz="1800" b="1" dirty="0">
                        <a:solidFill>
                          <a:srgbClr val="FF0000"/>
                        </a:solidFill>
                      </a:endParaRPr>
                    </a:p>
                  </a:txBody>
                  <a:tcPr/>
                </a:tc>
                <a:tc>
                  <a:txBody>
                    <a:bodyPr/>
                    <a:lstStyle/>
                    <a:p>
                      <a:r>
                        <a:rPr lang="en-US" sz="1800" dirty="0" smtClean="0">
                          <a:solidFill>
                            <a:schemeClr val="tx1"/>
                          </a:solidFill>
                        </a:rPr>
                        <a:t>701123</a:t>
                      </a:r>
                      <a:endParaRPr lang="en-US" sz="1800" dirty="0">
                        <a:solidFill>
                          <a:schemeClr val="tx1"/>
                        </a:solidFill>
                      </a:endParaRPr>
                    </a:p>
                  </a:txBody>
                  <a:tcPr/>
                </a:tc>
                <a:tc>
                  <a:txBody>
                    <a:bodyPr/>
                    <a:lstStyle/>
                    <a:p>
                      <a:r>
                        <a:rPr lang="en-US" sz="1800" dirty="0" smtClean="0">
                          <a:solidFill>
                            <a:schemeClr val="tx1"/>
                          </a:solidFill>
                        </a:rPr>
                        <a:t>Process</a:t>
                      </a:r>
                      <a:r>
                        <a:rPr lang="en-US" sz="1800" baseline="0" dirty="0" smtClean="0">
                          <a:solidFill>
                            <a:schemeClr val="tx1"/>
                          </a:solidFill>
                        </a:rPr>
                        <a:t> </a:t>
                      </a:r>
                      <a:r>
                        <a:rPr lang="en-US" sz="1800" baseline="0" dirty="0" err="1" smtClean="0">
                          <a:solidFill>
                            <a:schemeClr val="tx1"/>
                          </a:solidFill>
                        </a:rPr>
                        <a:t>Shrestha</a:t>
                      </a:r>
                      <a:endParaRPr lang="en-US" sz="1800" dirty="0">
                        <a:solidFill>
                          <a:schemeClr val="tx1"/>
                        </a:solidFill>
                      </a:endParaRPr>
                    </a:p>
                  </a:txBody>
                  <a:tcPr/>
                </a:tc>
                <a:tc>
                  <a:txBody>
                    <a:bodyPr/>
                    <a:lstStyle/>
                    <a:p>
                      <a:r>
                        <a:rPr lang="en-US" sz="1800" dirty="0" smtClean="0">
                          <a:solidFill>
                            <a:schemeClr val="tx1"/>
                          </a:solidFill>
                        </a:rPr>
                        <a:t>Management</a:t>
                      </a:r>
                      <a:endParaRPr lang="en-US" sz="1800" dirty="0">
                        <a:solidFill>
                          <a:schemeClr val="tx1"/>
                        </a:solidFill>
                      </a:endParaRPr>
                    </a:p>
                  </a:txBody>
                  <a:tcPr/>
                </a:tc>
                <a:tc>
                  <a:txBody>
                    <a:bodyPr/>
                    <a:lstStyle/>
                    <a:p>
                      <a:r>
                        <a:rPr lang="en-US" sz="1800" dirty="0" smtClean="0">
                          <a:solidFill>
                            <a:schemeClr val="tx1"/>
                          </a:solidFill>
                        </a:rPr>
                        <a:t>A</a:t>
                      </a:r>
                      <a:endParaRPr lang="en-US" sz="1800" dirty="0">
                        <a:solidFill>
                          <a:schemeClr val="tx1"/>
                        </a:solidFill>
                      </a:endParaRPr>
                    </a:p>
                  </a:txBody>
                  <a:tcPr/>
                </a:tc>
              </a:tr>
              <a:tr h="408446">
                <a:tc>
                  <a:txBody>
                    <a:bodyPr/>
                    <a:lstStyle/>
                    <a:p>
                      <a:r>
                        <a:rPr lang="en-US" sz="1800" b="1" dirty="0" smtClean="0">
                          <a:solidFill>
                            <a:srgbClr val="FF0000"/>
                          </a:solidFill>
                        </a:rPr>
                        <a:t>2</a:t>
                      </a:r>
                      <a:endParaRPr lang="en-US" sz="1800" b="1" dirty="0">
                        <a:solidFill>
                          <a:srgbClr val="FF0000"/>
                        </a:solidFill>
                      </a:endParaRPr>
                    </a:p>
                  </a:txBody>
                  <a:tcPr/>
                </a:tc>
                <a:tc>
                  <a:txBody>
                    <a:bodyPr/>
                    <a:lstStyle/>
                    <a:p>
                      <a:r>
                        <a:rPr lang="en-US" sz="1800" dirty="0" smtClean="0">
                          <a:solidFill>
                            <a:schemeClr val="tx1"/>
                          </a:solidFill>
                        </a:rPr>
                        <a:t>701124</a:t>
                      </a:r>
                      <a:endParaRPr lang="en-US" sz="1800" dirty="0">
                        <a:solidFill>
                          <a:schemeClr val="tx1"/>
                        </a:solidFill>
                      </a:endParaRPr>
                    </a:p>
                  </a:txBody>
                  <a:tcPr/>
                </a:tc>
                <a:tc>
                  <a:txBody>
                    <a:bodyPr/>
                    <a:lstStyle/>
                    <a:p>
                      <a:r>
                        <a:rPr lang="en-US" sz="1800" dirty="0" err="1" smtClean="0">
                          <a:solidFill>
                            <a:schemeClr val="tx1"/>
                          </a:solidFill>
                        </a:rPr>
                        <a:t>Sanyukta</a:t>
                      </a:r>
                      <a:r>
                        <a:rPr lang="en-US" sz="1800" dirty="0" smtClean="0">
                          <a:solidFill>
                            <a:schemeClr val="tx1"/>
                          </a:solidFill>
                        </a:rPr>
                        <a:t> Maharjan</a:t>
                      </a:r>
                      <a:endParaRPr lang="en-US" sz="1800" dirty="0">
                        <a:solidFill>
                          <a:schemeClr val="tx1"/>
                        </a:solidFill>
                      </a:endParaRPr>
                    </a:p>
                  </a:txBody>
                  <a:tcPr/>
                </a:tc>
                <a:tc>
                  <a:txBody>
                    <a:bodyPr/>
                    <a:lstStyle/>
                    <a:p>
                      <a:r>
                        <a:rPr lang="en-US" sz="1800" dirty="0" smtClean="0">
                          <a:solidFill>
                            <a:schemeClr val="tx1"/>
                          </a:solidFill>
                        </a:rPr>
                        <a:t>Management</a:t>
                      </a:r>
                      <a:endParaRPr lang="en-US" sz="1800" dirty="0">
                        <a:solidFill>
                          <a:schemeClr val="tx1"/>
                        </a:solidFill>
                      </a:endParaRPr>
                    </a:p>
                  </a:txBody>
                  <a:tcPr/>
                </a:tc>
                <a:tc>
                  <a:txBody>
                    <a:bodyPr/>
                    <a:lstStyle/>
                    <a:p>
                      <a:r>
                        <a:rPr lang="en-US" sz="1800" dirty="0" smtClean="0">
                          <a:solidFill>
                            <a:schemeClr val="tx1"/>
                          </a:solidFill>
                        </a:rPr>
                        <a:t>A</a:t>
                      </a:r>
                      <a:endParaRPr lang="en-US" sz="1800" dirty="0">
                        <a:solidFill>
                          <a:schemeClr val="tx1"/>
                        </a:solidFill>
                      </a:endParaRPr>
                    </a:p>
                  </a:txBody>
                  <a:tcPr/>
                </a:tc>
              </a:tr>
              <a:tr h="314189">
                <a:tc>
                  <a:txBody>
                    <a:bodyPr/>
                    <a:lstStyle/>
                    <a:p>
                      <a:r>
                        <a:rPr lang="en-US" sz="1800" b="1" dirty="0" smtClean="0">
                          <a:solidFill>
                            <a:srgbClr val="FF0000"/>
                          </a:solidFill>
                        </a:rPr>
                        <a:t>3</a:t>
                      </a:r>
                      <a:endParaRPr lang="en-US" sz="1800" b="1" dirty="0">
                        <a:solidFill>
                          <a:srgbClr val="FF0000"/>
                        </a:solidFill>
                      </a:endParaRPr>
                    </a:p>
                  </a:txBody>
                  <a:tcPr/>
                </a:tc>
                <a:tc>
                  <a:txBody>
                    <a:bodyPr/>
                    <a:lstStyle/>
                    <a:p>
                      <a:r>
                        <a:rPr lang="en-US" sz="1800" dirty="0" smtClean="0">
                          <a:solidFill>
                            <a:schemeClr val="tx1"/>
                          </a:solidFill>
                        </a:rPr>
                        <a:t>701125</a:t>
                      </a:r>
                      <a:endParaRPr lang="en-US" sz="1800" dirty="0">
                        <a:solidFill>
                          <a:schemeClr val="tx1"/>
                        </a:solidFill>
                      </a:endParaRPr>
                    </a:p>
                  </a:txBody>
                  <a:tcPr/>
                </a:tc>
                <a:tc>
                  <a:txBody>
                    <a:bodyPr/>
                    <a:lstStyle/>
                    <a:p>
                      <a:r>
                        <a:rPr lang="en-US" sz="1800" dirty="0" err="1" smtClean="0">
                          <a:solidFill>
                            <a:schemeClr val="tx1"/>
                          </a:solidFill>
                        </a:rPr>
                        <a:t>Suraj</a:t>
                      </a:r>
                      <a:r>
                        <a:rPr lang="en-US" sz="1800" baseline="0" dirty="0" smtClean="0">
                          <a:solidFill>
                            <a:schemeClr val="tx1"/>
                          </a:solidFill>
                        </a:rPr>
                        <a:t> Maharjan</a:t>
                      </a:r>
                      <a:endParaRPr lang="en-US" sz="1800" dirty="0">
                        <a:solidFill>
                          <a:schemeClr val="tx1"/>
                        </a:solidFill>
                      </a:endParaRPr>
                    </a:p>
                  </a:txBody>
                  <a:tcPr/>
                </a:tc>
                <a:tc>
                  <a:txBody>
                    <a:bodyPr/>
                    <a:lstStyle/>
                    <a:p>
                      <a:r>
                        <a:rPr lang="en-US" sz="1800" dirty="0" smtClean="0">
                          <a:solidFill>
                            <a:schemeClr val="tx1"/>
                          </a:solidFill>
                        </a:rPr>
                        <a:t>Science </a:t>
                      </a:r>
                      <a:endParaRPr lang="en-US" sz="1800" dirty="0">
                        <a:solidFill>
                          <a:schemeClr val="tx1"/>
                        </a:solidFill>
                      </a:endParaRPr>
                    </a:p>
                  </a:txBody>
                  <a:tcPr/>
                </a:tc>
                <a:tc>
                  <a:txBody>
                    <a:bodyPr/>
                    <a:lstStyle/>
                    <a:p>
                      <a:r>
                        <a:rPr lang="en-US" sz="1800" dirty="0" smtClean="0">
                          <a:solidFill>
                            <a:schemeClr val="tx1"/>
                          </a:solidFill>
                        </a:rPr>
                        <a:t>A+</a:t>
                      </a:r>
                      <a:endParaRPr lang="en-US" sz="1800" dirty="0">
                        <a:solidFill>
                          <a:schemeClr val="tx1"/>
                        </a:solidFill>
                      </a:endParaRPr>
                    </a:p>
                  </a:txBody>
                  <a:tcPr/>
                </a:tc>
              </a:tr>
              <a:tr h="0">
                <a:tc>
                  <a:txBody>
                    <a:bodyPr/>
                    <a:lstStyle/>
                    <a:p>
                      <a:r>
                        <a:rPr lang="en-US" sz="1800" b="1" dirty="0" smtClean="0">
                          <a:solidFill>
                            <a:srgbClr val="FF0000"/>
                          </a:solidFill>
                        </a:rPr>
                        <a:t>6</a:t>
                      </a:r>
                      <a:endParaRPr lang="en-US" sz="1800" b="1" dirty="0">
                        <a:solidFill>
                          <a:srgbClr val="FF0000"/>
                        </a:solidFill>
                      </a:endParaRPr>
                    </a:p>
                  </a:txBody>
                  <a:tcPr/>
                </a:tc>
                <a:tc>
                  <a:txBody>
                    <a:bodyPr/>
                    <a:lstStyle/>
                    <a:p>
                      <a:r>
                        <a:rPr lang="en-US" sz="1800" dirty="0" smtClean="0">
                          <a:solidFill>
                            <a:schemeClr val="tx1"/>
                          </a:solidFill>
                        </a:rPr>
                        <a:t>701128</a:t>
                      </a:r>
                      <a:endParaRPr lang="en-US" sz="1800" dirty="0">
                        <a:solidFill>
                          <a:schemeClr val="tx1"/>
                        </a:solidFill>
                      </a:endParaRPr>
                    </a:p>
                  </a:txBody>
                  <a:tcPr/>
                </a:tc>
                <a:tc>
                  <a:txBody>
                    <a:bodyPr/>
                    <a:lstStyle/>
                    <a:p>
                      <a:r>
                        <a:rPr lang="en-US" sz="1800" dirty="0" err="1" smtClean="0">
                          <a:solidFill>
                            <a:schemeClr val="tx1"/>
                          </a:solidFill>
                        </a:rPr>
                        <a:t>Tika</a:t>
                      </a:r>
                      <a:r>
                        <a:rPr lang="en-US" sz="1800" dirty="0" smtClean="0">
                          <a:solidFill>
                            <a:schemeClr val="tx1"/>
                          </a:solidFill>
                        </a:rPr>
                        <a:t> Nepal</a:t>
                      </a:r>
                      <a:endParaRPr lang="en-US" sz="1800" dirty="0">
                        <a:solidFill>
                          <a:schemeClr val="tx1"/>
                        </a:solidFill>
                      </a:endParaRPr>
                    </a:p>
                  </a:txBody>
                  <a:tcPr/>
                </a:tc>
                <a:tc>
                  <a:txBody>
                    <a:bodyPr/>
                    <a:lstStyle/>
                    <a:p>
                      <a:r>
                        <a:rPr lang="en-US" sz="1800" dirty="0" smtClean="0">
                          <a:solidFill>
                            <a:schemeClr val="tx1"/>
                          </a:solidFill>
                        </a:rPr>
                        <a:t>Law</a:t>
                      </a:r>
                      <a:endParaRPr lang="en-US" sz="1800" dirty="0">
                        <a:solidFill>
                          <a:schemeClr val="tx1"/>
                        </a:solidFill>
                      </a:endParaRPr>
                    </a:p>
                  </a:txBody>
                  <a:tcPr/>
                </a:tc>
                <a:tc>
                  <a:txBody>
                    <a:bodyPr/>
                    <a:lstStyle/>
                    <a:p>
                      <a:r>
                        <a:rPr lang="en-US" sz="1800" dirty="0" smtClean="0">
                          <a:solidFill>
                            <a:schemeClr val="tx1"/>
                          </a:solidFill>
                        </a:rPr>
                        <a:t>B</a:t>
                      </a:r>
                      <a:endParaRPr lang="en-US" sz="1800" dirty="0">
                        <a:solidFill>
                          <a:schemeClr val="tx1"/>
                        </a:solidFill>
                      </a:endParaRPr>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sz="2000" b="1" dirty="0" smtClean="0"/>
              <a:t>In database, it is a column which uniquely identifies every rows in that table</a:t>
            </a:r>
          </a:p>
          <a:p>
            <a:r>
              <a:rPr lang="en-US" sz="2000" b="1" dirty="0" smtClean="0"/>
              <a:t>The key that has not been selected to be the primary key, but are candidate keys</a:t>
            </a:r>
          </a:p>
          <a:p>
            <a:r>
              <a:rPr lang="en-US" sz="2000" b="1" dirty="0" smtClean="0"/>
              <a:t>An alternate key is a column or group of columns that uniquely identify every row in a table</a:t>
            </a:r>
            <a:endParaRPr lang="en-US" sz="2000" b="1" dirty="0"/>
          </a:p>
        </p:txBody>
      </p:sp>
      <p:sp>
        <p:nvSpPr>
          <p:cNvPr id="3" name="Title 2"/>
          <p:cNvSpPr>
            <a:spLocks noGrp="1"/>
          </p:cNvSpPr>
          <p:nvPr>
            <p:ph type="title"/>
          </p:nvPr>
        </p:nvSpPr>
        <p:spPr/>
        <p:txBody>
          <a:bodyPr/>
          <a:lstStyle/>
          <a:p>
            <a:r>
              <a:rPr lang="en-US" dirty="0" smtClean="0"/>
              <a:t>Alternate Keys</a:t>
            </a:r>
            <a:endParaRPr lang="en-US" dirty="0"/>
          </a:p>
        </p:txBody>
      </p:sp>
      <p:graphicFrame>
        <p:nvGraphicFramePr>
          <p:cNvPr id="4" name="Table 3"/>
          <p:cNvGraphicFramePr>
            <a:graphicFrameLocks noGrp="1"/>
          </p:cNvGraphicFramePr>
          <p:nvPr/>
        </p:nvGraphicFramePr>
        <p:xfrm>
          <a:off x="2214882" y="3893939"/>
          <a:ext cx="6758179" cy="1956858"/>
        </p:xfrm>
        <a:graphic>
          <a:graphicData uri="http://schemas.openxmlformats.org/drawingml/2006/table">
            <a:tbl>
              <a:tblPr firstRow="1" bandRow="1">
                <a:tableStyleId>{6E25E649-3F16-4E02-A733-19D2CDBF48F0}</a:tableStyleId>
              </a:tblPr>
              <a:tblGrid>
                <a:gridCol w="527369"/>
                <a:gridCol w="981646"/>
                <a:gridCol w="1997964"/>
                <a:gridCol w="1625600"/>
                <a:gridCol w="1625600"/>
              </a:tblGrid>
              <a:tr h="408446">
                <a:tc>
                  <a:txBody>
                    <a:bodyPr/>
                    <a:lstStyle/>
                    <a:p>
                      <a:r>
                        <a:rPr lang="en-US" sz="1800" b="1" dirty="0" smtClean="0">
                          <a:solidFill>
                            <a:schemeClr val="tx1"/>
                          </a:solidFill>
                        </a:rPr>
                        <a:t>SID</a:t>
                      </a:r>
                      <a:endParaRPr lang="en-US" sz="1800" b="1" dirty="0">
                        <a:solidFill>
                          <a:schemeClr val="tx1"/>
                        </a:solidFill>
                      </a:endParaRPr>
                    </a:p>
                  </a:txBody>
                  <a:tcPr/>
                </a:tc>
                <a:tc>
                  <a:txBody>
                    <a:bodyPr/>
                    <a:lstStyle/>
                    <a:p>
                      <a:r>
                        <a:rPr lang="en-US" sz="1800" dirty="0" err="1" smtClean="0">
                          <a:solidFill>
                            <a:schemeClr val="tx1"/>
                          </a:solidFill>
                        </a:rPr>
                        <a:t>Regd_ID</a:t>
                      </a:r>
                      <a:endParaRPr lang="en-US" sz="1800" dirty="0">
                        <a:solidFill>
                          <a:schemeClr val="tx1"/>
                        </a:solidFill>
                      </a:endParaRPr>
                    </a:p>
                  </a:txBody>
                  <a:tcPr/>
                </a:tc>
                <a:tc>
                  <a:txBody>
                    <a:bodyPr/>
                    <a:lstStyle/>
                    <a:p>
                      <a:r>
                        <a:rPr lang="en-US" sz="1800" dirty="0" smtClean="0">
                          <a:solidFill>
                            <a:srgbClr val="C00000"/>
                          </a:solidFill>
                        </a:rPr>
                        <a:t>Name</a:t>
                      </a:r>
                      <a:endParaRPr lang="en-US" sz="1800" dirty="0">
                        <a:solidFill>
                          <a:srgbClr val="C00000"/>
                        </a:solidFill>
                      </a:endParaRPr>
                    </a:p>
                  </a:txBody>
                  <a:tcPr/>
                </a:tc>
                <a:tc>
                  <a:txBody>
                    <a:bodyPr/>
                    <a:lstStyle/>
                    <a:p>
                      <a:r>
                        <a:rPr lang="en-US" sz="1800" dirty="0" smtClean="0"/>
                        <a:t>Stream</a:t>
                      </a:r>
                      <a:endParaRPr lang="en-US" sz="1800" dirty="0"/>
                    </a:p>
                  </a:txBody>
                  <a:tcPr/>
                </a:tc>
                <a:tc>
                  <a:txBody>
                    <a:bodyPr/>
                    <a:lstStyle/>
                    <a:p>
                      <a:r>
                        <a:rPr lang="en-US" sz="1800" dirty="0" smtClean="0"/>
                        <a:t>Grade</a:t>
                      </a:r>
                      <a:endParaRPr lang="en-US" sz="1800" dirty="0"/>
                    </a:p>
                  </a:txBody>
                  <a:tcPr/>
                </a:tc>
              </a:tr>
              <a:tr h="408446">
                <a:tc>
                  <a:txBody>
                    <a:bodyPr/>
                    <a:lstStyle/>
                    <a:p>
                      <a:r>
                        <a:rPr lang="en-US" sz="1800" b="1" dirty="0" smtClean="0">
                          <a:solidFill>
                            <a:schemeClr val="tx1"/>
                          </a:solidFill>
                        </a:rPr>
                        <a:t>1</a:t>
                      </a:r>
                      <a:endParaRPr lang="en-US" sz="1800" b="1" dirty="0">
                        <a:solidFill>
                          <a:schemeClr val="tx1"/>
                        </a:solidFill>
                      </a:endParaRPr>
                    </a:p>
                  </a:txBody>
                  <a:tcPr/>
                </a:tc>
                <a:tc>
                  <a:txBody>
                    <a:bodyPr/>
                    <a:lstStyle/>
                    <a:p>
                      <a:r>
                        <a:rPr lang="en-US" sz="1800" dirty="0" smtClean="0">
                          <a:solidFill>
                            <a:schemeClr val="tx1"/>
                          </a:solidFill>
                        </a:rPr>
                        <a:t>701123</a:t>
                      </a:r>
                      <a:endParaRPr lang="en-US" sz="1800" dirty="0">
                        <a:solidFill>
                          <a:schemeClr val="tx1"/>
                        </a:solidFill>
                      </a:endParaRPr>
                    </a:p>
                  </a:txBody>
                  <a:tcPr/>
                </a:tc>
                <a:tc>
                  <a:txBody>
                    <a:bodyPr/>
                    <a:lstStyle/>
                    <a:p>
                      <a:r>
                        <a:rPr lang="en-US" sz="1800" dirty="0" smtClean="0">
                          <a:solidFill>
                            <a:srgbClr val="C00000"/>
                          </a:solidFill>
                        </a:rPr>
                        <a:t>Process</a:t>
                      </a:r>
                      <a:r>
                        <a:rPr lang="en-US" sz="1800" baseline="0" dirty="0" smtClean="0">
                          <a:solidFill>
                            <a:srgbClr val="C00000"/>
                          </a:solidFill>
                        </a:rPr>
                        <a:t> </a:t>
                      </a:r>
                      <a:r>
                        <a:rPr lang="en-US" sz="1800" baseline="0" dirty="0" err="1" smtClean="0">
                          <a:solidFill>
                            <a:srgbClr val="C00000"/>
                          </a:solidFill>
                        </a:rPr>
                        <a:t>Shrestha</a:t>
                      </a:r>
                      <a:endParaRPr lang="en-US" sz="1800" dirty="0">
                        <a:solidFill>
                          <a:srgbClr val="C00000"/>
                        </a:solidFill>
                      </a:endParaRPr>
                    </a:p>
                  </a:txBody>
                  <a:tcPr/>
                </a:tc>
                <a:tc>
                  <a:txBody>
                    <a:bodyPr/>
                    <a:lstStyle/>
                    <a:p>
                      <a:r>
                        <a:rPr lang="en-US" sz="1800" dirty="0" smtClean="0"/>
                        <a:t>Management</a:t>
                      </a:r>
                      <a:endParaRPr lang="en-US" sz="1800" dirty="0"/>
                    </a:p>
                  </a:txBody>
                  <a:tcPr/>
                </a:tc>
                <a:tc>
                  <a:txBody>
                    <a:bodyPr/>
                    <a:lstStyle/>
                    <a:p>
                      <a:r>
                        <a:rPr lang="en-US" sz="1800" dirty="0" smtClean="0"/>
                        <a:t>A</a:t>
                      </a:r>
                      <a:endParaRPr lang="en-US" sz="1800" dirty="0"/>
                    </a:p>
                  </a:txBody>
                  <a:tcPr/>
                </a:tc>
              </a:tr>
              <a:tr h="408446">
                <a:tc>
                  <a:txBody>
                    <a:bodyPr/>
                    <a:lstStyle/>
                    <a:p>
                      <a:r>
                        <a:rPr lang="en-US" sz="1800" b="1" dirty="0" smtClean="0">
                          <a:solidFill>
                            <a:schemeClr val="tx1"/>
                          </a:solidFill>
                        </a:rPr>
                        <a:t>2</a:t>
                      </a:r>
                      <a:endParaRPr lang="en-US" sz="1800" b="1" dirty="0">
                        <a:solidFill>
                          <a:schemeClr val="tx1"/>
                        </a:solidFill>
                      </a:endParaRPr>
                    </a:p>
                  </a:txBody>
                  <a:tcPr/>
                </a:tc>
                <a:tc>
                  <a:txBody>
                    <a:bodyPr/>
                    <a:lstStyle/>
                    <a:p>
                      <a:r>
                        <a:rPr lang="en-US" sz="1800" dirty="0" smtClean="0">
                          <a:solidFill>
                            <a:schemeClr val="tx1"/>
                          </a:solidFill>
                        </a:rPr>
                        <a:t>701124</a:t>
                      </a:r>
                      <a:endParaRPr lang="en-US" sz="1800" dirty="0">
                        <a:solidFill>
                          <a:schemeClr val="tx1"/>
                        </a:solidFill>
                      </a:endParaRPr>
                    </a:p>
                  </a:txBody>
                  <a:tcPr/>
                </a:tc>
                <a:tc>
                  <a:txBody>
                    <a:bodyPr/>
                    <a:lstStyle/>
                    <a:p>
                      <a:r>
                        <a:rPr lang="en-US" sz="1800" dirty="0" err="1" smtClean="0">
                          <a:solidFill>
                            <a:srgbClr val="C00000"/>
                          </a:solidFill>
                        </a:rPr>
                        <a:t>Sanyukta</a:t>
                      </a:r>
                      <a:r>
                        <a:rPr lang="en-US" sz="1800" dirty="0" smtClean="0">
                          <a:solidFill>
                            <a:srgbClr val="C00000"/>
                          </a:solidFill>
                        </a:rPr>
                        <a:t> Maharjan</a:t>
                      </a:r>
                      <a:endParaRPr lang="en-US" sz="1800" dirty="0">
                        <a:solidFill>
                          <a:srgbClr val="C00000"/>
                        </a:solidFill>
                      </a:endParaRPr>
                    </a:p>
                  </a:txBody>
                  <a:tcPr/>
                </a:tc>
                <a:tc>
                  <a:txBody>
                    <a:bodyPr/>
                    <a:lstStyle/>
                    <a:p>
                      <a:r>
                        <a:rPr lang="en-US" sz="1800" dirty="0" smtClean="0"/>
                        <a:t>Management</a:t>
                      </a:r>
                      <a:endParaRPr lang="en-US" sz="1800" dirty="0"/>
                    </a:p>
                  </a:txBody>
                  <a:tcPr/>
                </a:tc>
                <a:tc>
                  <a:txBody>
                    <a:bodyPr/>
                    <a:lstStyle/>
                    <a:p>
                      <a:r>
                        <a:rPr lang="en-US" sz="1800" dirty="0" smtClean="0"/>
                        <a:t>A</a:t>
                      </a:r>
                      <a:endParaRPr lang="en-US" sz="1800" dirty="0"/>
                    </a:p>
                  </a:txBody>
                  <a:tcPr/>
                </a:tc>
              </a:tr>
              <a:tr h="314189">
                <a:tc>
                  <a:txBody>
                    <a:bodyPr/>
                    <a:lstStyle/>
                    <a:p>
                      <a:r>
                        <a:rPr lang="en-US" sz="1800" b="1" dirty="0" smtClean="0">
                          <a:solidFill>
                            <a:schemeClr val="tx1"/>
                          </a:solidFill>
                        </a:rPr>
                        <a:t>3</a:t>
                      </a:r>
                      <a:endParaRPr lang="en-US" sz="1800" b="1" dirty="0">
                        <a:solidFill>
                          <a:schemeClr val="tx1"/>
                        </a:solidFill>
                      </a:endParaRPr>
                    </a:p>
                  </a:txBody>
                  <a:tcPr/>
                </a:tc>
                <a:tc>
                  <a:txBody>
                    <a:bodyPr/>
                    <a:lstStyle/>
                    <a:p>
                      <a:r>
                        <a:rPr lang="en-US" sz="1800" dirty="0" smtClean="0">
                          <a:solidFill>
                            <a:schemeClr val="tx1"/>
                          </a:solidFill>
                        </a:rPr>
                        <a:t>701125</a:t>
                      </a:r>
                      <a:endParaRPr lang="en-US" sz="1800" dirty="0">
                        <a:solidFill>
                          <a:schemeClr val="tx1"/>
                        </a:solidFill>
                      </a:endParaRPr>
                    </a:p>
                  </a:txBody>
                  <a:tcPr/>
                </a:tc>
                <a:tc>
                  <a:txBody>
                    <a:bodyPr/>
                    <a:lstStyle/>
                    <a:p>
                      <a:r>
                        <a:rPr lang="en-US" sz="1800" dirty="0" err="1" smtClean="0">
                          <a:solidFill>
                            <a:srgbClr val="C00000"/>
                          </a:solidFill>
                        </a:rPr>
                        <a:t>Suraj</a:t>
                      </a:r>
                      <a:r>
                        <a:rPr lang="en-US" sz="1800" baseline="0" dirty="0" smtClean="0">
                          <a:solidFill>
                            <a:srgbClr val="C00000"/>
                          </a:solidFill>
                        </a:rPr>
                        <a:t> Maharjan</a:t>
                      </a:r>
                      <a:endParaRPr lang="en-US" sz="1800" dirty="0">
                        <a:solidFill>
                          <a:srgbClr val="C00000"/>
                        </a:solidFill>
                      </a:endParaRPr>
                    </a:p>
                  </a:txBody>
                  <a:tcPr/>
                </a:tc>
                <a:tc>
                  <a:txBody>
                    <a:bodyPr/>
                    <a:lstStyle/>
                    <a:p>
                      <a:r>
                        <a:rPr lang="en-US" sz="1800" dirty="0" smtClean="0"/>
                        <a:t>Science </a:t>
                      </a:r>
                      <a:endParaRPr lang="en-US" sz="1800" dirty="0"/>
                    </a:p>
                  </a:txBody>
                  <a:tcPr/>
                </a:tc>
                <a:tc>
                  <a:txBody>
                    <a:bodyPr/>
                    <a:lstStyle/>
                    <a:p>
                      <a:r>
                        <a:rPr lang="en-US" sz="1800" dirty="0" smtClean="0"/>
                        <a:t>A+</a:t>
                      </a:r>
                      <a:endParaRPr lang="en-US" sz="1800" dirty="0"/>
                    </a:p>
                  </a:txBody>
                  <a:tcPr/>
                </a:tc>
              </a:tr>
              <a:tr h="314189">
                <a:tc>
                  <a:txBody>
                    <a:bodyPr/>
                    <a:lstStyle/>
                    <a:p>
                      <a:r>
                        <a:rPr lang="en-US" sz="1800" b="1" dirty="0" smtClean="0">
                          <a:solidFill>
                            <a:schemeClr val="tx1"/>
                          </a:solidFill>
                        </a:rPr>
                        <a:t>6</a:t>
                      </a:r>
                      <a:endParaRPr lang="en-US" sz="1800" b="1" dirty="0">
                        <a:solidFill>
                          <a:schemeClr val="tx1"/>
                        </a:solidFill>
                      </a:endParaRPr>
                    </a:p>
                  </a:txBody>
                  <a:tcPr/>
                </a:tc>
                <a:tc>
                  <a:txBody>
                    <a:bodyPr/>
                    <a:lstStyle/>
                    <a:p>
                      <a:r>
                        <a:rPr lang="en-US" sz="1800" dirty="0" smtClean="0">
                          <a:solidFill>
                            <a:schemeClr val="tx1"/>
                          </a:solidFill>
                        </a:rPr>
                        <a:t>701128</a:t>
                      </a:r>
                      <a:endParaRPr lang="en-US" sz="1800" dirty="0">
                        <a:solidFill>
                          <a:schemeClr val="tx1"/>
                        </a:solidFill>
                      </a:endParaRPr>
                    </a:p>
                  </a:txBody>
                  <a:tcPr/>
                </a:tc>
                <a:tc>
                  <a:txBody>
                    <a:bodyPr/>
                    <a:lstStyle/>
                    <a:p>
                      <a:r>
                        <a:rPr lang="en-US" sz="1800" dirty="0" err="1" smtClean="0">
                          <a:solidFill>
                            <a:srgbClr val="C00000"/>
                          </a:solidFill>
                        </a:rPr>
                        <a:t>Tika</a:t>
                      </a:r>
                      <a:r>
                        <a:rPr lang="en-US" sz="1800" dirty="0" smtClean="0">
                          <a:solidFill>
                            <a:srgbClr val="C00000"/>
                          </a:solidFill>
                        </a:rPr>
                        <a:t> Nepal</a:t>
                      </a:r>
                      <a:endParaRPr lang="en-US" sz="1800" dirty="0">
                        <a:solidFill>
                          <a:srgbClr val="C00000"/>
                        </a:solidFill>
                      </a:endParaRPr>
                    </a:p>
                  </a:txBody>
                  <a:tcPr/>
                </a:tc>
                <a:tc>
                  <a:txBody>
                    <a:bodyPr/>
                    <a:lstStyle/>
                    <a:p>
                      <a:r>
                        <a:rPr lang="en-US" sz="1800" dirty="0" smtClean="0"/>
                        <a:t>Law</a:t>
                      </a:r>
                      <a:endParaRPr lang="en-US" sz="1800" dirty="0"/>
                    </a:p>
                  </a:txBody>
                  <a:tcPr/>
                </a:tc>
                <a:tc>
                  <a:txBody>
                    <a:bodyPr/>
                    <a:lstStyle/>
                    <a:p>
                      <a:r>
                        <a:rPr lang="en-US" sz="1800" dirty="0" smtClean="0"/>
                        <a:t>B</a:t>
                      </a:r>
                      <a:endParaRPr lang="en-US" sz="1800" dirty="0"/>
                    </a:p>
                  </a:txBody>
                  <a:tcPr/>
                </a:tc>
              </a:tr>
            </a:tbl>
          </a:graphicData>
        </a:graphic>
      </p:graphicFrame>
      <p:sp>
        <p:nvSpPr>
          <p:cNvPr id="5" name="Right Brace 4"/>
          <p:cNvSpPr/>
          <p:nvPr/>
        </p:nvSpPr>
        <p:spPr>
          <a:xfrm rot="5400000">
            <a:off x="3546564" y="5492934"/>
            <a:ext cx="613954" cy="1567541"/>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6" name="Right Brace 5"/>
          <p:cNvSpPr/>
          <p:nvPr/>
        </p:nvSpPr>
        <p:spPr>
          <a:xfrm rot="16200000">
            <a:off x="3098075" y="2675708"/>
            <a:ext cx="374471" cy="1815740"/>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sz="2000" b="1" dirty="0" smtClean="0">
                <a:solidFill>
                  <a:schemeClr val="tx1"/>
                </a:solidFill>
              </a:rPr>
              <a:t>A foreign key is the one that is used to link two tables together via the primary key</a:t>
            </a:r>
          </a:p>
          <a:p>
            <a:r>
              <a:rPr lang="en-US" sz="2000" dirty="0" smtClean="0">
                <a:solidFill>
                  <a:schemeClr val="tx1"/>
                </a:solidFill>
              </a:rPr>
              <a:t>A foreign key is </a:t>
            </a:r>
            <a:r>
              <a:rPr lang="en-US" sz="2000" b="1" dirty="0" smtClean="0">
                <a:solidFill>
                  <a:schemeClr val="tx1"/>
                </a:solidFill>
              </a:rPr>
              <a:t>a set of attributes that references a candidate key</a:t>
            </a:r>
            <a:endParaRPr lang="en-US" sz="2000" b="1" dirty="0">
              <a:solidFill>
                <a:schemeClr val="tx1"/>
              </a:solidFill>
            </a:endParaRPr>
          </a:p>
        </p:txBody>
      </p:sp>
      <p:sp>
        <p:nvSpPr>
          <p:cNvPr id="3" name="Title 2"/>
          <p:cNvSpPr>
            <a:spLocks noGrp="1"/>
          </p:cNvSpPr>
          <p:nvPr>
            <p:ph type="title"/>
          </p:nvPr>
        </p:nvSpPr>
        <p:spPr/>
        <p:txBody>
          <a:bodyPr/>
          <a:lstStyle/>
          <a:p>
            <a:r>
              <a:rPr lang="en-US" dirty="0" smtClean="0"/>
              <a:t>Foreign Keys</a:t>
            </a:r>
            <a:endParaRPr lang="en-US" dirty="0"/>
          </a:p>
        </p:txBody>
      </p:sp>
      <p:graphicFrame>
        <p:nvGraphicFramePr>
          <p:cNvPr id="5" name="Table 4"/>
          <p:cNvGraphicFramePr>
            <a:graphicFrameLocks noGrp="1"/>
          </p:cNvGraphicFramePr>
          <p:nvPr/>
        </p:nvGraphicFramePr>
        <p:xfrm>
          <a:off x="342538" y="3545597"/>
          <a:ext cx="6758179" cy="2260118"/>
        </p:xfrm>
        <a:graphic>
          <a:graphicData uri="http://schemas.openxmlformats.org/drawingml/2006/table">
            <a:tbl>
              <a:tblPr firstRow="1" bandCol="1">
                <a:tableStyleId>{6E25E649-3F16-4E02-A733-19D2CDBF48F0}</a:tableStyleId>
              </a:tblPr>
              <a:tblGrid>
                <a:gridCol w="527369"/>
                <a:gridCol w="981646"/>
                <a:gridCol w="1997964"/>
                <a:gridCol w="1625600"/>
                <a:gridCol w="1625600"/>
              </a:tblGrid>
              <a:tr h="497992">
                <a:tc>
                  <a:txBody>
                    <a:bodyPr/>
                    <a:lstStyle/>
                    <a:p>
                      <a:r>
                        <a:rPr lang="en-US" sz="1800" b="1" dirty="0" smtClean="0">
                          <a:solidFill>
                            <a:schemeClr val="tx1"/>
                          </a:solidFill>
                        </a:rPr>
                        <a:t>SID</a:t>
                      </a:r>
                      <a:endParaRPr lang="en-US" sz="1800" b="1" dirty="0">
                        <a:solidFill>
                          <a:schemeClr val="tx1"/>
                        </a:solidFill>
                      </a:endParaRPr>
                    </a:p>
                  </a:txBody>
                  <a:tcPr/>
                </a:tc>
                <a:tc>
                  <a:txBody>
                    <a:bodyPr/>
                    <a:lstStyle/>
                    <a:p>
                      <a:r>
                        <a:rPr lang="en-US" sz="1800" dirty="0" err="1" smtClean="0">
                          <a:solidFill>
                            <a:srgbClr val="FF0000"/>
                          </a:solidFill>
                        </a:rPr>
                        <a:t>Regd_ID</a:t>
                      </a:r>
                      <a:endParaRPr lang="en-US" sz="1800" dirty="0">
                        <a:solidFill>
                          <a:srgbClr val="FF0000"/>
                        </a:solidFill>
                      </a:endParaRPr>
                    </a:p>
                  </a:txBody>
                  <a:tcPr/>
                </a:tc>
                <a:tc>
                  <a:txBody>
                    <a:bodyPr/>
                    <a:lstStyle/>
                    <a:p>
                      <a:r>
                        <a:rPr lang="en-US" sz="1800" dirty="0" smtClean="0">
                          <a:solidFill>
                            <a:schemeClr val="tx1"/>
                          </a:solidFill>
                        </a:rPr>
                        <a:t>Name</a:t>
                      </a:r>
                      <a:endParaRPr lang="en-US" sz="1800" dirty="0">
                        <a:solidFill>
                          <a:schemeClr val="tx1"/>
                        </a:solidFill>
                      </a:endParaRPr>
                    </a:p>
                  </a:txBody>
                  <a:tcPr/>
                </a:tc>
                <a:tc>
                  <a:txBody>
                    <a:bodyPr/>
                    <a:lstStyle/>
                    <a:p>
                      <a:r>
                        <a:rPr lang="en-US" sz="1800" dirty="0" smtClean="0"/>
                        <a:t>Stream</a:t>
                      </a:r>
                      <a:endParaRPr lang="en-US" sz="1800" dirty="0"/>
                    </a:p>
                  </a:txBody>
                  <a:tcPr/>
                </a:tc>
                <a:tc>
                  <a:txBody>
                    <a:bodyPr/>
                    <a:lstStyle/>
                    <a:p>
                      <a:r>
                        <a:rPr lang="en-US" sz="1800" dirty="0" smtClean="0"/>
                        <a:t>Grade</a:t>
                      </a:r>
                      <a:endParaRPr lang="en-US" sz="1800" dirty="0"/>
                    </a:p>
                  </a:txBody>
                  <a:tcPr/>
                </a:tc>
              </a:tr>
              <a:tr h="497992">
                <a:tc>
                  <a:txBody>
                    <a:bodyPr/>
                    <a:lstStyle/>
                    <a:p>
                      <a:r>
                        <a:rPr lang="en-US" sz="1800" b="1" dirty="0" smtClean="0">
                          <a:solidFill>
                            <a:schemeClr val="tx1"/>
                          </a:solidFill>
                        </a:rPr>
                        <a:t>1</a:t>
                      </a:r>
                      <a:endParaRPr lang="en-US" sz="1800" b="1" dirty="0">
                        <a:solidFill>
                          <a:schemeClr val="tx1"/>
                        </a:solidFill>
                      </a:endParaRPr>
                    </a:p>
                  </a:txBody>
                  <a:tcPr/>
                </a:tc>
                <a:tc>
                  <a:txBody>
                    <a:bodyPr/>
                    <a:lstStyle/>
                    <a:p>
                      <a:r>
                        <a:rPr lang="en-US" sz="1800" dirty="0" smtClean="0">
                          <a:solidFill>
                            <a:srgbClr val="FF0000"/>
                          </a:solidFill>
                        </a:rPr>
                        <a:t>701123</a:t>
                      </a:r>
                      <a:endParaRPr lang="en-US" sz="1800" dirty="0">
                        <a:solidFill>
                          <a:srgbClr val="FF0000"/>
                        </a:solidFill>
                      </a:endParaRPr>
                    </a:p>
                  </a:txBody>
                  <a:tcPr/>
                </a:tc>
                <a:tc>
                  <a:txBody>
                    <a:bodyPr/>
                    <a:lstStyle/>
                    <a:p>
                      <a:r>
                        <a:rPr lang="en-US" sz="1800" dirty="0" smtClean="0">
                          <a:solidFill>
                            <a:schemeClr val="tx1"/>
                          </a:solidFill>
                        </a:rPr>
                        <a:t>Process</a:t>
                      </a:r>
                      <a:r>
                        <a:rPr lang="en-US" sz="1800" baseline="0" dirty="0" smtClean="0">
                          <a:solidFill>
                            <a:schemeClr val="tx1"/>
                          </a:solidFill>
                        </a:rPr>
                        <a:t> </a:t>
                      </a:r>
                      <a:r>
                        <a:rPr lang="en-US" sz="1800" baseline="0" dirty="0" err="1" smtClean="0">
                          <a:solidFill>
                            <a:schemeClr val="tx1"/>
                          </a:solidFill>
                        </a:rPr>
                        <a:t>Shrestha</a:t>
                      </a:r>
                      <a:endParaRPr lang="en-US" sz="1800" dirty="0">
                        <a:solidFill>
                          <a:schemeClr val="tx1"/>
                        </a:solidFill>
                      </a:endParaRPr>
                    </a:p>
                  </a:txBody>
                  <a:tcPr/>
                </a:tc>
                <a:tc>
                  <a:txBody>
                    <a:bodyPr/>
                    <a:lstStyle/>
                    <a:p>
                      <a:r>
                        <a:rPr lang="en-US" sz="1800" dirty="0" smtClean="0"/>
                        <a:t>Management</a:t>
                      </a:r>
                      <a:endParaRPr lang="en-US" sz="1800" dirty="0"/>
                    </a:p>
                  </a:txBody>
                  <a:tcPr/>
                </a:tc>
                <a:tc>
                  <a:txBody>
                    <a:bodyPr/>
                    <a:lstStyle/>
                    <a:p>
                      <a:r>
                        <a:rPr lang="en-US" sz="1800" dirty="0" smtClean="0"/>
                        <a:t>A</a:t>
                      </a:r>
                      <a:endParaRPr lang="en-US" sz="1800" dirty="0"/>
                    </a:p>
                  </a:txBody>
                  <a:tcPr/>
                </a:tc>
              </a:tr>
              <a:tr h="497992">
                <a:tc>
                  <a:txBody>
                    <a:bodyPr/>
                    <a:lstStyle/>
                    <a:p>
                      <a:r>
                        <a:rPr lang="en-US" sz="1800" b="1" dirty="0" smtClean="0">
                          <a:solidFill>
                            <a:schemeClr val="tx1"/>
                          </a:solidFill>
                        </a:rPr>
                        <a:t>2</a:t>
                      </a:r>
                      <a:endParaRPr lang="en-US" sz="1800" b="1" dirty="0">
                        <a:solidFill>
                          <a:schemeClr val="tx1"/>
                        </a:solidFill>
                      </a:endParaRPr>
                    </a:p>
                  </a:txBody>
                  <a:tcPr/>
                </a:tc>
                <a:tc>
                  <a:txBody>
                    <a:bodyPr/>
                    <a:lstStyle/>
                    <a:p>
                      <a:r>
                        <a:rPr lang="en-US" sz="1800" dirty="0" smtClean="0">
                          <a:solidFill>
                            <a:srgbClr val="FF0000"/>
                          </a:solidFill>
                        </a:rPr>
                        <a:t>701124</a:t>
                      </a:r>
                      <a:endParaRPr lang="en-US" sz="1800" dirty="0">
                        <a:solidFill>
                          <a:srgbClr val="FF0000"/>
                        </a:solidFill>
                      </a:endParaRPr>
                    </a:p>
                  </a:txBody>
                  <a:tcPr/>
                </a:tc>
                <a:tc>
                  <a:txBody>
                    <a:bodyPr/>
                    <a:lstStyle/>
                    <a:p>
                      <a:r>
                        <a:rPr lang="en-US" sz="1800" dirty="0" err="1" smtClean="0">
                          <a:solidFill>
                            <a:schemeClr val="tx1"/>
                          </a:solidFill>
                        </a:rPr>
                        <a:t>Sanyukta</a:t>
                      </a:r>
                      <a:r>
                        <a:rPr lang="en-US" sz="1800" dirty="0" smtClean="0">
                          <a:solidFill>
                            <a:schemeClr val="tx1"/>
                          </a:solidFill>
                        </a:rPr>
                        <a:t> Maharjan</a:t>
                      </a:r>
                      <a:endParaRPr lang="en-US" sz="1800" dirty="0">
                        <a:solidFill>
                          <a:schemeClr val="tx1"/>
                        </a:solidFill>
                      </a:endParaRPr>
                    </a:p>
                  </a:txBody>
                  <a:tcPr/>
                </a:tc>
                <a:tc>
                  <a:txBody>
                    <a:bodyPr/>
                    <a:lstStyle/>
                    <a:p>
                      <a:r>
                        <a:rPr lang="en-US" sz="1800" dirty="0" smtClean="0"/>
                        <a:t>Management</a:t>
                      </a:r>
                      <a:endParaRPr lang="en-US" sz="1800" dirty="0"/>
                    </a:p>
                  </a:txBody>
                  <a:tcPr/>
                </a:tc>
                <a:tc>
                  <a:txBody>
                    <a:bodyPr/>
                    <a:lstStyle/>
                    <a:p>
                      <a:r>
                        <a:rPr lang="en-US" sz="1800" dirty="0" smtClean="0"/>
                        <a:t>A</a:t>
                      </a:r>
                      <a:endParaRPr lang="en-US" sz="1800" dirty="0"/>
                    </a:p>
                  </a:txBody>
                  <a:tcPr/>
                </a:tc>
              </a:tr>
              <a:tr h="383071">
                <a:tc>
                  <a:txBody>
                    <a:bodyPr/>
                    <a:lstStyle/>
                    <a:p>
                      <a:r>
                        <a:rPr lang="en-US" sz="1800" b="1" dirty="0" smtClean="0">
                          <a:solidFill>
                            <a:schemeClr val="tx1"/>
                          </a:solidFill>
                        </a:rPr>
                        <a:t>3</a:t>
                      </a:r>
                      <a:endParaRPr lang="en-US" sz="1800" b="1" dirty="0">
                        <a:solidFill>
                          <a:schemeClr val="tx1"/>
                        </a:solidFill>
                      </a:endParaRPr>
                    </a:p>
                  </a:txBody>
                  <a:tcPr/>
                </a:tc>
                <a:tc>
                  <a:txBody>
                    <a:bodyPr/>
                    <a:lstStyle/>
                    <a:p>
                      <a:r>
                        <a:rPr lang="en-US" sz="1800" dirty="0" smtClean="0">
                          <a:solidFill>
                            <a:srgbClr val="FF0000"/>
                          </a:solidFill>
                        </a:rPr>
                        <a:t>701125</a:t>
                      </a:r>
                      <a:endParaRPr lang="en-US" sz="1800" dirty="0">
                        <a:solidFill>
                          <a:srgbClr val="FF0000"/>
                        </a:solidFill>
                      </a:endParaRPr>
                    </a:p>
                  </a:txBody>
                  <a:tcPr/>
                </a:tc>
                <a:tc>
                  <a:txBody>
                    <a:bodyPr/>
                    <a:lstStyle/>
                    <a:p>
                      <a:r>
                        <a:rPr lang="en-US" sz="1800" dirty="0" err="1" smtClean="0">
                          <a:solidFill>
                            <a:schemeClr val="tx1"/>
                          </a:solidFill>
                        </a:rPr>
                        <a:t>Suraj</a:t>
                      </a:r>
                      <a:r>
                        <a:rPr lang="en-US" sz="1800" baseline="0" dirty="0" smtClean="0">
                          <a:solidFill>
                            <a:schemeClr val="tx1"/>
                          </a:solidFill>
                        </a:rPr>
                        <a:t> Maharjan</a:t>
                      </a:r>
                      <a:endParaRPr lang="en-US" sz="1800" dirty="0">
                        <a:solidFill>
                          <a:schemeClr val="tx1"/>
                        </a:solidFill>
                      </a:endParaRPr>
                    </a:p>
                  </a:txBody>
                  <a:tcPr/>
                </a:tc>
                <a:tc>
                  <a:txBody>
                    <a:bodyPr/>
                    <a:lstStyle/>
                    <a:p>
                      <a:r>
                        <a:rPr lang="en-US" sz="1800" dirty="0" smtClean="0"/>
                        <a:t>Science </a:t>
                      </a:r>
                      <a:endParaRPr lang="en-US" sz="1800" dirty="0"/>
                    </a:p>
                  </a:txBody>
                  <a:tcPr/>
                </a:tc>
                <a:tc>
                  <a:txBody>
                    <a:bodyPr/>
                    <a:lstStyle/>
                    <a:p>
                      <a:r>
                        <a:rPr lang="en-US" sz="1800" dirty="0" smtClean="0"/>
                        <a:t>A+</a:t>
                      </a:r>
                      <a:endParaRPr lang="en-US" sz="1800" dirty="0"/>
                    </a:p>
                  </a:txBody>
                  <a:tcPr/>
                </a:tc>
              </a:tr>
              <a:tr h="383071">
                <a:tc>
                  <a:txBody>
                    <a:bodyPr/>
                    <a:lstStyle/>
                    <a:p>
                      <a:r>
                        <a:rPr lang="en-US" sz="1800" b="1" dirty="0" smtClean="0">
                          <a:solidFill>
                            <a:schemeClr val="tx1"/>
                          </a:solidFill>
                        </a:rPr>
                        <a:t>6</a:t>
                      </a:r>
                      <a:endParaRPr lang="en-US" sz="1800" b="1" dirty="0">
                        <a:solidFill>
                          <a:schemeClr val="tx1"/>
                        </a:solidFill>
                      </a:endParaRPr>
                    </a:p>
                  </a:txBody>
                  <a:tcPr/>
                </a:tc>
                <a:tc>
                  <a:txBody>
                    <a:bodyPr/>
                    <a:lstStyle/>
                    <a:p>
                      <a:r>
                        <a:rPr lang="en-US" sz="1800" dirty="0" smtClean="0">
                          <a:solidFill>
                            <a:srgbClr val="FF0000"/>
                          </a:solidFill>
                        </a:rPr>
                        <a:t>701128</a:t>
                      </a:r>
                      <a:endParaRPr lang="en-US" sz="1800" dirty="0">
                        <a:solidFill>
                          <a:srgbClr val="FF0000"/>
                        </a:solidFill>
                      </a:endParaRPr>
                    </a:p>
                  </a:txBody>
                  <a:tcPr/>
                </a:tc>
                <a:tc>
                  <a:txBody>
                    <a:bodyPr/>
                    <a:lstStyle/>
                    <a:p>
                      <a:r>
                        <a:rPr lang="en-US" sz="1800" dirty="0" err="1" smtClean="0">
                          <a:solidFill>
                            <a:schemeClr val="tx1"/>
                          </a:solidFill>
                        </a:rPr>
                        <a:t>Tika</a:t>
                      </a:r>
                      <a:r>
                        <a:rPr lang="en-US" sz="1800" dirty="0" smtClean="0">
                          <a:solidFill>
                            <a:schemeClr val="tx1"/>
                          </a:solidFill>
                        </a:rPr>
                        <a:t> Nepal</a:t>
                      </a:r>
                      <a:endParaRPr lang="en-US" sz="1800" dirty="0">
                        <a:solidFill>
                          <a:schemeClr val="tx1"/>
                        </a:solidFill>
                      </a:endParaRPr>
                    </a:p>
                  </a:txBody>
                  <a:tcPr/>
                </a:tc>
                <a:tc>
                  <a:txBody>
                    <a:bodyPr/>
                    <a:lstStyle/>
                    <a:p>
                      <a:r>
                        <a:rPr lang="en-US" sz="1800" dirty="0" smtClean="0"/>
                        <a:t>Law</a:t>
                      </a:r>
                      <a:endParaRPr lang="en-US" sz="1800" dirty="0"/>
                    </a:p>
                  </a:txBody>
                  <a:tcPr/>
                </a:tc>
                <a:tc>
                  <a:txBody>
                    <a:bodyPr/>
                    <a:lstStyle/>
                    <a:p>
                      <a:r>
                        <a:rPr lang="en-US" sz="1800" dirty="0" smtClean="0"/>
                        <a:t>B</a:t>
                      </a:r>
                      <a:endParaRPr lang="en-US" sz="1800" dirty="0"/>
                    </a:p>
                  </a:txBody>
                  <a:tcPr/>
                </a:tc>
              </a:tr>
            </a:tbl>
          </a:graphicData>
        </a:graphic>
      </p:graphicFrame>
      <p:graphicFrame>
        <p:nvGraphicFramePr>
          <p:cNvPr id="6" name="Table 5"/>
          <p:cNvGraphicFramePr>
            <a:graphicFrameLocks noGrp="1"/>
          </p:cNvGraphicFramePr>
          <p:nvPr/>
        </p:nvGraphicFramePr>
        <p:xfrm>
          <a:off x="8273142" y="3578981"/>
          <a:ext cx="3231362" cy="2402612"/>
        </p:xfrm>
        <a:graphic>
          <a:graphicData uri="http://schemas.openxmlformats.org/drawingml/2006/table">
            <a:tbl>
              <a:tblPr firstRow="1" bandCol="1">
                <a:tableStyleId>{6E25E649-3F16-4E02-A733-19D2CDBF48F0}</a:tableStyleId>
              </a:tblPr>
              <a:tblGrid>
                <a:gridCol w="981646"/>
                <a:gridCol w="2249716"/>
              </a:tblGrid>
              <a:tr h="417773">
                <a:tc>
                  <a:txBody>
                    <a:bodyPr/>
                    <a:lstStyle/>
                    <a:p>
                      <a:r>
                        <a:rPr lang="en-US" sz="1800" dirty="0" err="1" smtClean="0">
                          <a:solidFill>
                            <a:srgbClr val="FF0000"/>
                          </a:solidFill>
                        </a:rPr>
                        <a:t>Regd_ID</a:t>
                      </a:r>
                      <a:endParaRPr lang="en-US" sz="1800" dirty="0">
                        <a:solidFill>
                          <a:srgbClr val="FF0000"/>
                        </a:solidFill>
                      </a:endParaRPr>
                    </a:p>
                  </a:txBody>
                  <a:tcPr/>
                </a:tc>
                <a:tc>
                  <a:txBody>
                    <a:bodyPr/>
                    <a:lstStyle/>
                    <a:p>
                      <a:r>
                        <a:rPr lang="en-US" sz="1800" dirty="0" smtClean="0"/>
                        <a:t>Name</a:t>
                      </a:r>
                      <a:endParaRPr lang="en-US" sz="1800" dirty="0"/>
                    </a:p>
                  </a:txBody>
                  <a:tcPr/>
                </a:tc>
              </a:tr>
              <a:tr h="321364">
                <a:tc>
                  <a:txBody>
                    <a:bodyPr/>
                    <a:lstStyle/>
                    <a:p>
                      <a:r>
                        <a:rPr lang="en-US" sz="1800" dirty="0" smtClean="0">
                          <a:solidFill>
                            <a:srgbClr val="FF0000"/>
                          </a:solidFill>
                        </a:rPr>
                        <a:t>701120</a:t>
                      </a:r>
                      <a:endParaRPr lang="en-US" sz="1800" dirty="0">
                        <a:solidFill>
                          <a:srgbClr val="FF0000"/>
                        </a:solidFill>
                      </a:endParaRPr>
                    </a:p>
                  </a:txBody>
                  <a:tcPr/>
                </a:tc>
                <a:tc>
                  <a:txBody>
                    <a:bodyPr/>
                    <a:lstStyle/>
                    <a:p>
                      <a:r>
                        <a:rPr lang="en-US" sz="1800" dirty="0" smtClean="0"/>
                        <a:t>Krishna Shah</a:t>
                      </a:r>
                      <a:endParaRPr lang="en-US" sz="1800" dirty="0"/>
                    </a:p>
                  </a:txBody>
                  <a:tcPr/>
                </a:tc>
              </a:tr>
              <a:tr h="417773">
                <a:tc>
                  <a:txBody>
                    <a:bodyPr/>
                    <a:lstStyle/>
                    <a:p>
                      <a:r>
                        <a:rPr lang="en-US" sz="1800" dirty="0" smtClean="0">
                          <a:solidFill>
                            <a:srgbClr val="FF0000"/>
                          </a:solidFill>
                        </a:rPr>
                        <a:t>701121</a:t>
                      </a:r>
                      <a:endParaRPr lang="en-US" sz="1800" dirty="0">
                        <a:solidFill>
                          <a:srgbClr val="FF0000"/>
                        </a:solidFill>
                      </a:endParaRPr>
                    </a:p>
                  </a:txBody>
                  <a:tcPr/>
                </a:tc>
                <a:tc>
                  <a:txBody>
                    <a:bodyPr/>
                    <a:lstStyle/>
                    <a:p>
                      <a:r>
                        <a:rPr lang="en-US" sz="1800" dirty="0" err="1" smtClean="0"/>
                        <a:t>Lalu</a:t>
                      </a:r>
                      <a:r>
                        <a:rPr lang="en-US" sz="1800" baseline="0" dirty="0" smtClean="0"/>
                        <a:t> </a:t>
                      </a:r>
                      <a:r>
                        <a:rPr lang="en-US" sz="1800" baseline="0" dirty="0" err="1" smtClean="0"/>
                        <a:t>Lal</a:t>
                      </a:r>
                      <a:r>
                        <a:rPr lang="en-US" sz="1800" baseline="0" dirty="0" smtClean="0"/>
                        <a:t> </a:t>
                      </a:r>
                      <a:r>
                        <a:rPr lang="en-US" sz="1800" baseline="0" dirty="0" err="1" smtClean="0"/>
                        <a:t>Shrestha</a:t>
                      </a:r>
                      <a:endParaRPr lang="en-US" sz="1800" dirty="0"/>
                    </a:p>
                  </a:txBody>
                  <a:tcPr/>
                </a:tc>
              </a:tr>
              <a:tr h="321364">
                <a:tc>
                  <a:txBody>
                    <a:bodyPr/>
                    <a:lstStyle/>
                    <a:p>
                      <a:r>
                        <a:rPr lang="en-US" sz="1800" dirty="0" smtClean="0">
                          <a:solidFill>
                            <a:srgbClr val="FF0000"/>
                          </a:solidFill>
                        </a:rPr>
                        <a:t>701122</a:t>
                      </a:r>
                      <a:endParaRPr lang="en-US" sz="1800" dirty="0">
                        <a:solidFill>
                          <a:srgbClr val="FF0000"/>
                        </a:solidFill>
                      </a:endParaRPr>
                    </a:p>
                  </a:txBody>
                  <a:tcPr/>
                </a:tc>
                <a:tc>
                  <a:txBody>
                    <a:bodyPr/>
                    <a:lstStyle/>
                    <a:p>
                      <a:r>
                        <a:rPr lang="en-US" sz="1800" dirty="0" err="1" smtClean="0"/>
                        <a:t>Nikesh</a:t>
                      </a:r>
                      <a:r>
                        <a:rPr lang="en-US" sz="1800" baseline="0" dirty="0" smtClean="0"/>
                        <a:t> Lama</a:t>
                      </a:r>
                      <a:endParaRPr lang="en-US" sz="1800" dirty="0"/>
                    </a:p>
                  </a:txBody>
                  <a:tcPr/>
                </a:tc>
              </a:tr>
              <a:tr h="417773">
                <a:tc>
                  <a:txBody>
                    <a:bodyPr/>
                    <a:lstStyle/>
                    <a:p>
                      <a:r>
                        <a:rPr lang="en-US" sz="1800" dirty="0" smtClean="0">
                          <a:solidFill>
                            <a:srgbClr val="FF0000"/>
                          </a:solidFill>
                        </a:rPr>
                        <a:t>701123</a:t>
                      </a:r>
                      <a:endParaRPr lang="en-US" sz="1800" dirty="0">
                        <a:solidFill>
                          <a:srgbClr val="FF0000"/>
                        </a:solidFill>
                      </a:endParaRPr>
                    </a:p>
                  </a:txBody>
                  <a:tcPr/>
                </a:tc>
                <a:tc>
                  <a:txBody>
                    <a:bodyPr/>
                    <a:lstStyle/>
                    <a:p>
                      <a:r>
                        <a:rPr lang="en-US" sz="1800" dirty="0" smtClean="0"/>
                        <a:t>Process </a:t>
                      </a:r>
                      <a:r>
                        <a:rPr lang="en-US" sz="1800" dirty="0" err="1" smtClean="0"/>
                        <a:t>Shrestha</a:t>
                      </a:r>
                      <a:endParaRPr lang="en-US" sz="1800" dirty="0"/>
                    </a:p>
                  </a:txBody>
                  <a:tcPr/>
                </a:tc>
              </a:tr>
              <a:tr h="417773">
                <a:tc>
                  <a:txBody>
                    <a:bodyPr/>
                    <a:lstStyle/>
                    <a:p>
                      <a:r>
                        <a:rPr lang="en-US" sz="1800" dirty="0" smtClean="0">
                          <a:solidFill>
                            <a:srgbClr val="FF0000"/>
                          </a:solidFill>
                        </a:rPr>
                        <a:t>701124</a:t>
                      </a:r>
                      <a:endParaRPr lang="en-US" sz="1800" dirty="0">
                        <a:solidFill>
                          <a:srgbClr val="FF0000"/>
                        </a:solidFill>
                      </a:endParaRPr>
                    </a:p>
                  </a:txBody>
                  <a:tcPr/>
                </a:tc>
                <a:tc>
                  <a:txBody>
                    <a:bodyPr/>
                    <a:lstStyle/>
                    <a:p>
                      <a:r>
                        <a:rPr lang="en-US" sz="1800" dirty="0" err="1" smtClean="0"/>
                        <a:t>Sanyukta</a:t>
                      </a:r>
                      <a:r>
                        <a:rPr lang="en-US" sz="1800" baseline="0" dirty="0" smtClean="0"/>
                        <a:t> Maharjan</a:t>
                      </a:r>
                      <a:endParaRPr lang="en-US" sz="1800" dirty="0"/>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b="1" dirty="0" smtClean="0"/>
              <a:t>Improved data sharing</a:t>
            </a:r>
          </a:p>
          <a:p>
            <a:r>
              <a:rPr lang="en-US" b="1" dirty="0" smtClean="0"/>
              <a:t>Improved data security</a:t>
            </a:r>
          </a:p>
          <a:p>
            <a:r>
              <a:rPr lang="en-US" b="1" dirty="0" smtClean="0"/>
              <a:t>Data integration</a:t>
            </a:r>
          </a:p>
          <a:p>
            <a:r>
              <a:rPr lang="en-US" b="1" dirty="0" smtClean="0"/>
              <a:t>Improved decision making</a:t>
            </a:r>
          </a:p>
          <a:p>
            <a:r>
              <a:rPr lang="en-US" b="1" dirty="0" smtClean="0"/>
              <a:t>Reduction of redundancy</a:t>
            </a:r>
          </a:p>
          <a:p>
            <a:r>
              <a:rPr lang="en-US" b="1" dirty="0" smtClean="0"/>
              <a:t>Providing backups</a:t>
            </a:r>
            <a:endParaRPr lang="en-US" b="1" dirty="0"/>
          </a:p>
        </p:txBody>
      </p:sp>
      <p:sp>
        <p:nvSpPr>
          <p:cNvPr id="3" name="Title 2"/>
          <p:cNvSpPr>
            <a:spLocks noGrp="1"/>
          </p:cNvSpPr>
          <p:nvPr>
            <p:ph type="title"/>
          </p:nvPr>
        </p:nvSpPr>
        <p:spPr/>
        <p:txBody>
          <a:bodyPr/>
          <a:lstStyle/>
          <a:p>
            <a:r>
              <a:rPr lang="en-US" dirty="0" smtClean="0"/>
              <a:t>Advantages of DBMS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sz="2000" b="1" dirty="0" smtClean="0"/>
              <a:t>Cost</a:t>
            </a:r>
          </a:p>
          <a:p>
            <a:r>
              <a:rPr lang="en-US" sz="2000" b="1" dirty="0" smtClean="0"/>
              <a:t>Complexity</a:t>
            </a:r>
          </a:p>
          <a:p>
            <a:r>
              <a:rPr lang="en-US" sz="2000" b="1" dirty="0" smtClean="0"/>
              <a:t>Technical Staff required</a:t>
            </a:r>
          </a:p>
          <a:p>
            <a:r>
              <a:rPr lang="en-US" sz="2000" b="1" dirty="0" smtClean="0"/>
              <a:t>Database failure</a:t>
            </a:r>
          </a:p>
          <a:p>
            <a:r>
              <a:rPr lang="en-US" sz="2000" b="1" dirty="0" smtClean="0"/>
              <a:t>Extra cost of hardware</a:t>
            </a:r>
          </a:p>
          <a:p>
            <a:r>
              <a:rPr lang="en-US" sz="2000" b="1" dirty="0" smtClean="0"/>
              <a:t>Providing backup and Recovery</a:t>
            </a:r>
          </a:p>
        </p:txBody>
      </p:sp>
      <p:sp>
        <p:nvSpPr>
          <p:cNvPr id="3" name="Title 2"/>
          <p:cNvSpPr>
            <a:spLocks noGrp="1"/>
          </p:cNvSpPr>
          <p:nvPr>
            <p:ph type="title"/>
          </p:nvPr>
        </p:nvSpPr>
        <p:spPr/>
        <p:txBody>
          <a:bodyPr/>
          <a:lstStyle/>
          <a:p>
            <a:r>
              <a:rPr lang="en-US" dirty="0" smtClean="0"/>
              <a:t>Disadvantage of DBMS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sz="2800" b="1" dirty="0" smtClean="0"/>
              <a:t>We need to create database</a:t>
            </a:r>
          </a:p>
          <a:p>
            <a:r>
              <a:rPr lang="en-US" sz="2800" b="1" dirty="0" smtClean="0"/>
              <a:t>After that we can create table </a:t>
            </a:r>
          </a:p>
          <a:p>
            <a:r>
              <a:rPr lang="en-US" sz="2800" b="1" dirty="0" smtClean="0"/>
              <a:t>After creating table we can insert data as per structure</a:t>
            </a:r>
          </a:p>
          <a:p>
            <a:r>
              <a:rPr lang="en-US" sz="2800" b="1" dirty="0" smtClean="0"/>
              <a:t>We can add extra column or field later as per complexity (nature)</a:t>
            </a:r>
          </a:p>
          <a:p>
            <a:r>
              <a:rPr lang="en-US" sz="2800" b="1" dirty="0" smtClean="0"/>
              <a:t>We easily can modify table as per nature of data</a:t>
            </a:r>
          </a:p>
          <a:p>
            <a:endParaRPr lang="en-US" sz="2800" b="1" dirty="0"/>
          </a:p>
        </p:txBody>
      </p:sp>
      <p:sp>
        <p:nvSpPr>
          <p:cNvPr id="3" name="Title 2"/>
          <p:cNvSpPr>
            <a:spLocks noGrp="1"/>
          </p:cNvSpPr>
          <p:nvPr>
            <p:ph type="title"/>
          </p:nvPr>
        </p:nvSpPr>
        <p:spPr/>
        <p:txBody>
          <a:bodyPr/>
          <a:lstStyle/>
          <a:p>
            <a:r>
              <a:rPr lang="en-US" dirty="0" smtClean="0"/>
              <a:t>Things before creating database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5BC979-FDE2-494A-8064-ADB61D4A9FD9}"/>
              </a:ext>
            </a:extLst>
          </p:cNvPr>
          <p:cNvSpPr>
            <a:spLocks noGrp="1"/>
          </p:cNvSpPr>
          <p:nvPr>
            <p:ph type="title"/>
          </p:nvPr>
        </p:nvSpPr>
        <p:spPr>
          <a:xfrm>
            <a:off x="1086644" y="1108364"/>
            <a:ext cx="10018713" cy="1752599"/>
          </a:xfrm>
        </p:spPr>
        <p:txBody>
          <a:bodyPr/>
          <a:lstStyle/>
          <a:p>
            <a:r>
              <a:rPr lang="en-US" dirty="0"/>
              <a:t>DDL</a:t>
            </a:r>
          </a:p>
        </p:txBody>
      </p:sp>
      <p:sp>
        <p:nvSpPr>
          <p:cNvPr id="3" name="Content Placeholder 2">
            <a:extLst>
              <a:ext uri="{FF2B5EF4-FFF2-40B4-BE49-F238E27FC236}">
                <a16:creationId xmlns:a16="http://schemas.microsoft.com/office/drawing/2014/main" xmlns="" id="{156BA6D3-84F8-40D8-AC43-961E5F892DCA}"/>
              </a:ext>
            </a:extLst>
          </p:cNvPr>
          <p:cNvSpPr>
            <a:spLocks noGrp="1"/>
          </p:cNvSpPr>
          <p:nvPr>
            <p:ph idx="1"/>
          </p:nvPr>
        </p:nvSpPr>
        <p:spPr>
          <a:xfrm>
            <a:off x="1484311" y="1870365"/>
            <a:ext cx="10018713" cy="3920836"/>
          </a:xfrm>
        </p:spPr>
        <p:txBody>
          <a:bodyPr>
            <a:normAutofit/>
          </a:bodyPr>
          <a:lstStyle/>
          <a:p>
            <a:pPr algn="just"/>
            <a:r>
              <a:rPr lang="en-US" i="0" dirty="0">
                <a:effectLst/>
                <a:latin typeface="Times New Roman" panose="02020603050405020304" pitchFamily="18" charset="0"/>
                <a:cs typeface="Times New Roman" panose="02020603050405020304" pitchFamily="18" charset="0"/>
              </a:rPr>
              <a:t>Data Definition Language (DDL) is a subset of SQL</a:t>
            </a:r>
          </a:p>
          <a:p>
            <a:pPr algn="just"/>
            <a:r>
              <a:rPr lang="en-US" i="0" dirty="0">
                <a:effectLst/>
                <a:latin typeface="Times New Roman" panose="02020603050405020304" pitchFamily="18" charset="0"/>
                <a:cs typeface="Times New Roman" panose="02020603050405020304" pitchFamily="18" charset="0"/>
              </a:rPr>
              <a:t>A data definition language (DDL) is a computer language used to create and modify the structure of database objects in a database.</a:t>
            </a:r>
            <a:endParaRPr lang="en-US" dirty="0">
              <a:latin typeface="Times New Roman" panose="02020603050405020304" pitchFamily="18" charset="0"/>
              <a:cs typeface="Times New Roman" panose="02020603050405020304" pitchFamily="18" charset="0"/>
            </a:endParaRPr>
          </a:p>
          <a:p>
            <a:pPr algn="just"/>
            <a:r>
              <a:rPr lang="en-US" i="0" dirty="0">
                <a:effectLst/>
                <a:latin typeface="Times New Roman" panose="02020603050405020304" pitchFamily="18" charset="0"/>
                <a:cs typeface="Times New Roman" panose="02020603050405020304" pitchFamily="18" charset="0"/>
              </a:rPr>
              <a:t>DDL commands can be used to add, remove, or modify </a:t>
            </a:r>
            <a:r>
              <a:rPr lang="en-US" i="0" u="none" strike="noStrike" dirty="0">
                <a:effectLst/>
                <a:latin typeface="Times New Roman" panose="02020603050405020304" pitchFamily="18" charset="0"/>
                <a:cs typeface="Times New Roman" panose="02020603050405020304" pitchFamily="18" charset="0"/>
              </a:rPr>
              <a:t>tables</a:t>
            </a:r>
            <a:r>
              <a:rPr lang="en-US" i="0" dirty="0">
                <a:effectLst/>
                <a:latin typeface="Times New Roman" panose="02020603050405020304" pitchFamily="18" charset="0"/>
                <a:cs typeface="Times New Roman" panose="02020603050405020304" pitchFamily="18" charset="0"/>
              </a:rPr>
              <a:t> within in a </a:t>
            </a:r>
            <a:r>
              <a:rPr lang="en-US" i="0" u="none" strike="noStrike" dirty="0">
                <a:effectLst/>
                <a:latin typeface="Times New Roman" panose="02020603050405020304" pitchFamily="18" charset="0"/>
                <a:cs typeface="Times New Roman" panose="02020603050405020304" pitchFamily="18" charset="0"/>
              </a:rPr>
              <a:t>database</a:t>
            </a:r>
          </a:p>
          <a:p>
            <a:pPr algn="just"/>
            <a:r>
              <a:rPr lang="en-US" b="0" i="0" dirty="0">
                <a:effectLst/>
                <a:latin typeface="Times New Roman" panose="02020603050405020304" pitchFamily="18" charset="0"/>
                <a:cs typeface="Times New Roman" panose="02020603050405020304" pitchFamily="18" charset="0"/>
              </a:rPr>
              <a:t>DDL commands are used for altering the database structure such as creating new tables or objects along with all their attributes (data type, table name, etc.)</a:t>
            </a:r>
          </a:p>
          <a:p>
            <a:pPr algn="just"/>
            <a:r>
              <a:rPr lang="en-US" u="none" strike="noStrike" dirty="0">
                <a:latin typeface="Times New Roman" panose="02020603050405020304" pitchFamily="18" charset="0"/>
                <a:cs typeface="Times New Roman" panose="02020603050405020304" pitchFamily="18" charset="0"/>
              </a:rPr>
              <a:t>Some DDL commands are Create, Alter</a:t>
            </a:r>
            <a:r>
              <a:rPr lang="en-US" dirty="0">
                <a:latin typeface="Times New Roman" panose="02020603050405020304" pitchFamily="18" charset="0"/>
                <a:cs typeface="Times New Roman" panose="02020603050405020304" pitchFamily="18" charset="0"/>
              </a:rPr>
              <a:t>, Drop, Truncate</a:t>
            </a:r>
          </a:p>
        </p:txBody>
      </p:sp>
    </p:spTree>
    <p:extLst>
      <p:ext uri="{BB962C8B-B14F-4D97-AF65-F5344CB8AC3E}">
        <p14:creationId xmlns:p14="http://schemas.microsoft.com/office/powerpoint/2010/main" xmlns="" val="11513428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776A477-E74C-46CA-964A-7BF1C1A91C29}"/>
              </a:ext>
            </a:extLst>
          </p:cNvPr>
          <p:cNvSpPr>
            <a:spLocks noGrp="1"/>
          </p:cNvSpPr>
          <p:nvPr>
            <p:ph type="title"/>
          </p:nvPr>
        </p:nvSpPr>
        <p:spPr>
          <a:xfrm>
            <a:off x="1331909" y="554182"/>
            <a:ext cx="10018713" cy="1752599"/>
          </a:xfrm>
        </p:spPr>
        <p:txBody>
          <a:bodyPr/>
          <a:lstStyle/>
          <a:p>
            <a:r>
              <a:rPr lang="en-US" b="0" i="0" dirty="0">
                <a:solidFill>
                  <a:srgbClr val="424242"/>
                </a:solidFill>
                <a:effectLst/>
                <a:latin typeface="Poppins" panose="020B0502040204020203" pitchFamily="2" charset="0"/>
              </a:rPr>
              <a:t>Create</a:t>
            </a:r>
            <a:endParaRPr lang="en-US" dirty="0"/>
          </a:p>
        </p:txBody>
      </p:sp>
      <p:sp>
        <p:nvSpPr>
          <p:cNvPr id="3" name="Content Placeholder 2">
            <a:extLst>
              <a:ext uri="{FF2B5EF4-FFF2-40B4-BE49-F238E27FC236}">
                <a16:creationId xmlns:a16="http://schemas.microsoft.com/office/drawing/2014/main" xmlns="" id="{50092A79-DFCF-48AB-8207-2D10524F0882}"/>
              </a:ext>
            </a:extLst>
          </p:cNvPr>
          <p:cNvSpPr>
            <a:spLocks noGrp="1"/>
          </p:cNvSpPr>
          <p:nvPr>
            <p:ph idx="1"/>
          </p:nvPr>
        </p:nvSpPr>
        <p:spPr>
          <a:xfrm>
            <a:off x="1484311" y="1330037"/>
            <a:ext cx="10018713" cy="4461164"/>
          </a:xfrm>
        </p:spPr>
        <p:txBody>
          <a:bodyPr>
            <a:normAutofit fontScale="85000" lnSpcReduction="20000"/>
          </a:bodyPr>
          <a:lstStyle/>
          <a:p>
            <a:r>
              <a:rPr lang="en-US" b="1" dirty="0">
                <a:latin typeface="Times New Roman" panose="02020603050405020304" pitchFamily="18" charset="0"/>
                <a:cs typeface="Times New Roman" panose="02020603050405020304" pitchFamily="18" charset="0"/>
              </a:rPr>
              <a:t>Helps to create a new table</a:t>
            </a:r>
          </a:p>
          <a:p>
            <a:r>
              <a:rPr lang="en-US" b="1" dirty="0">
                <a:latin typeface="Times New Roman" panose="02020603050405020304" pitchFamily="18" charset="0"/>
                <a:cs typeface="Times New Roman" panose="02020603050405020304" pitchFamily="18" charset="0"/>
              </a:rPr>
              <a:t>syntax : CREATE TABLE </a:t>
            </a:r>
            <a:r>
              <a:rPr lang="en-US" b="1" dirty="0" err="1">
                <a:latin typeface="Times New Roman" panose="02020603050405020304" pitchFamily="18" charset="0"/>
                <a:cs typeface="Times New Roman" panose="02020603050405020304" pitchFamily="18" charset="0"/>
              </a:rPr>
              <a:t>tableName</a:t>
            </a:r>
            <a:r>
              <a:rPr lang="en-US" b="1" dirty="0">
                <a:latin typeface="Times New Roman" panose="02020603050405020304" pitchFamily="18" charset="0"/>
                <a:cs typeface="Times New Roman" panose="02020603050405020304" pitchFamily="18" charset="0"/>
              </a:rPr>
              <a:t>( 	column 1 datatype,</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column 2 datatype,</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column 3 datatype</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&lt;integrity constraints&gt;</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a:t>
            </a:r>
          </a:p>
          <a:p>
            <a:r>
              <a:rPr lang="en-US" b="1" dirty="0">
                <a:latin typeface="Times New Roman" panose="02020603050405020304" pitchFamily="18" charset="0"/>
                <a:cs typeface="Times New Roman" panose="02020603050405020304" pitchFamily="18" charset="0"/>
              </a:rPr>
              <a:t>syntax : CREATE TABLE </a:t>
            </a:r>
            <a:r>
              <a:rPr lang="en-US" b="1" dirty="0" err="1">
                <a:latin typeface="Times New Roman" panose="02020603050405020304" pitchFamily="18" charset="0"/>
                <a:cs typeface="Times New Roman" panose="02020603050405020304" pitchFamily="18" charset="0"/>
              </a:rPr>
              <a:t>studentInto</a:t>
            </a:r>
            <a:r>
              <a:rPr lang="en-US" b="1" dirty="0">
                <a:latin typeface="Times New Roman" panose="02020603050405020304" pitchFamily="18" charset="0"/>
                <a:cs typeface="Times New Roman" panose="02020603050405020304" pitchFamily="18" charset="0"/>
              </a:rPr>
              <a:t>( id int,</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name varchar(30),</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address varchar(30),</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phone_number</a:t>
            </a:r>
            <a:r>
              <a:rPr lang="en-US" b="1" dirty="0">
                <a:latin typeface="Times New Roman" panose="02020603050405020304" pitchFamily="18" charset="0"/>
                <a:cs typeface="Times New Roman" panose="02020603050405020304" pitchFamily="18" charset="0"/>
              </a:rPr>
              <a:t> numeric(10,0),</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PRIMARY KEY(id)</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a:t>
            </a:r>
          </a:p>
          <a:p>
            <a:endParaRPr lang="en-US" dirty="0"/>
          </a:p>
          <a:p>
            <a:pPr marL="2743200" lvl="6" indent="0">
              <a:buNone/>
            </a:pPr>
            <a:r>
              <a:rPr lang="en-US" dirty="0"/>
              <a:t>					</a:t>
            </a:r>
          </a:p>
        </p:txBody>
      </p:sp>
    </p:spTree>
    <p:extLst>
      <p:ext uri="{BB962C8B-B14F-4D97-AF65-F5344CB8AC3E}">
        <p14:creationId xmlns:p14="http://schemas.microsoft.com/office/powerpoint/2010/main" xmlns="" val="26149244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48872353-D29B-4EFD-93AA-EDD4D9A43CFC}"/>
              </a:ext>
            </a:extLst>
          </p:cNvPr>
          <p:cNvSpPr>
            <a:spLocks noGrp="1"/>
          </p:cNvSpPr>
          <p:nvPr>
            <p:ph sz="quarter" idx="10"/>
          </p:nvPr>
        </p:nvSpPr>
        <p:spPr/>
        <p:txBody>
          <a:bodyPr/>
          <a:lstStyle/>
          <a:p>
            <a:pPr lvl="1" algn="just"/>
            <a:r>
              <a:rPr lang="en-US" sz="2000" b="0" i="0" dirty="0">
                <a:solidFill>
                  <a:srgbClr val="424242"/>
                </a:solidFill>
                <a:effectLst/>
                <a:latin typeface="Verdana" panose="020B0604030504040204" pitchFamily="34" charset="0"/>
              </a:rPr>
              <a:t>An alter command modifies an existing database table</a:t>
            </a:r>
          </a:p>
          <a:p>
            <a:pPr lvl="1" algn="just"/>
            <a:r>
              <a:rPr lang="en-US" sz="2000" b="0" i="0" dirty="0">
                <a:solidFill>
                  <a:srgbClr val="424242"/>
                </a:solidFill>
                <a:effectLst/>
                <a:latin typeface="Verdana" panose="020B0604030504040204" pitchFamily="34" charset="0"/>
              </a:rPr>
              <a:t>This command can add up additional column, drop existing columns and even change the data type of columns involved in a database table</a:t>
            </a:r>
          </a:p>
          <a:p>
            <a:pPr lvl="1" algn="just"/>
            <a:r>
              <a:rPr lang="en-US" sz="2000" dirty="0">
                <a:solidFill>
                  <a:srgbClr val="424242"/>
                </a:solidFill>
                <a:latin typeface="Verdana" panose="020B0604030504040204" pitchFamily="34" charset="0"/>
              </a:rPr>
              <a:t>Syntax ALTER TABLE </a:t>
            </a:r>
            <a:r>
              <a:rPr lang="en-US" sz="2000" dirty="0" err="1">
                <a:solidFill>
                  <a:srgbClr val="424242"/>
                </a:solidFill>
                <a:latin typeface="Verdana" panose="020B0604030504040204" pitchFamily="34" charset="0"/>
              </a:rPr>
              <a:t>tableName</a:t>
            </a:r>
            <a:r>
              <a:rPr lang="en-US" sz="2000" dirty="0">
                <a:solidFill>
                  <a:srgbClr val="424242"/>
                </a:solidFill>
                <a:latin typeface="Verdana" panose="020B0604030504040204" pitchFamily="34" charset="0"/>
              </a:rPr>
              <a:t> ADD </a:t>
            </a:r>
            <a:r>
              <a:rPr lang="en-US" sz="2000" dirty="0" err="1">
                <a:solidFill>
                  <a:srgbClr val="424242"/>
                </a:solidFill>
                <a:latin typeface="Verdana" panose="020B0604030504040204" pitchFamily="34" charset="0"/>
              </a:rPr>
              <a:t>attributeName</a:t>
            </a:r>
            <a:r>
              <a:rPr lang="en-US" sz="2000" dirty="0">
                <a:solidFill>
                  <a:srgbClr val="424242"/>
                </a:solidFill>
                <a:latin typeface="Verdana" panose="020B0604030504040204" pitchFamily="34" charset="0"/>
              </a:rPr>
              <a:t>(column name) datatype;</a:t>
            </a:r>
          </a:p>
          <a:p>
            <a:pPr lvl="1" algn="just"/>
            <a:r>
              <a:rPr lang="en-US" sz="2000" b="0" i="0" dirty="0">
                <a:solidFill>
                  <a:srgbClr val="424242"/>
                </a:solidFill>
                <a:effectLst/>
                <a:latin typeface="Verdana" panose="020B0604030504040204" pitchFamily="34" charset="0"/>
              </a:rPr>
              <a:t>ALTER TABLE </a:t>
            </a:r>
            <a:r>
              <a:rPr lang="en-US" sz="2000" b="0" i="0" dirty="0" err="1">
                <a:solidFill>
                  <a:srgbClr val="424242"/>
                </a:solidFill>
                <a:effectLst/>
                <a:latin typeface="Verdana" panose="020B0604030504040204" pitchFamily="34" charset="0"/>
              </a:rPr>
              <a:t>studentInfo</a:t>
            </a:r>
            <a:r>
              <a:rPr lang="en-US" sz="2000" b="0" i="0" dirty="0">
                <a:solidFill>
                  <a:srgbClr val="424242"/>
                </a:solidFill>
                <a:effectLst/>
                <a:latin typeface="Verdana" panose="020B0604030504040204" pitchFamily="34" charset="0"/>
              </a:rPr>
              <a:t> ADD stream varchar(30);</a:t>
            </a:r>
          </a:p>
          <a:p>
            <a:pPr algn="just"/>
            <a:endParaRPr lang="en-US" sz="2400" dirty="0"/>
          </a:p>
        </p:txBody>
      </p:sp>
      <p:sp>
        <p:nvSpPr>
          <p:cNvPr id="3" name="Title 2">
            <a:extLst>
              <a:ext uri="{FF2B5EF4-FFF2-40B4-BE49-F238E27FC236}">
                <a16:creationId xmlns:a16="http://schemas.microsoft.com/office/drawing/2014/main" xmlns="" id="{4327DF23-7417-418E-99BD-3826E567ED72}"/>
              </a:ext>
            </a:extLst>
          </p:cNvPr>
          <p:cNvSpPr>
            <a:spLocks noGrp="1"/>
          </p:cNvSpPr>
          <p:nvPr>
            <p:ph type="title"/>
          </p:nvPr>
        </p:nvSpPr>
        <p:spPr/>
        <p:txBody>
          <a:bodyPr/>
          <a:lstStyle/>
          <a:p>
            <a:r>
              <a:rPr lang="en-US" dirty="0"/>
              <a:t>ALTER</a:t>
            </a:r>
          </a:p>
        </p:txBody>
      </p:sp>
    </p:spTree>
    <p:extLst>
      <p:ext uri="{BB962C8B-B14F-4D97-AF65-F5344CB8AC3E}">
        <p14:creationId xmlns:p14="http://schemas.microsoft.com/office/powerpoint/2010/main" xmlns="" val="262643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r>
              <a:rPr smtClean="0"/>
              <a:t>Data</a:t>
            </a:r>
            <a:endParaRPr lang="en-US" dirty="0"/>
          </a:p>
        </p:txBody>
      </p:sp>
      <p:sp>
        <p:nvSpPr>
          <p:cNvPr id="3" name="Text Placeholder 2"/>
          <p:cNvSpPr>
            <a:spLocks noGrp="1"/>
          </p:cNvSpPr>
          <p:nvPr>
            <p:ph type="body" sz="quarter" idx="13"/>
          </p:nvPr>
        </p:nvSpPr>
        <p:spPr/>
        <p:txBody>
          <a:bodyPr/>
          <a:lstStyle/>
          <a:p>
            <a:pPr algn="just"/>
            <a:r>
              <a:rPr lang="en-US" dirty="0" smtClean="0">
                <a:latin typeface="Times New Roman" pitchFamily="18" charset="0"/>
                <a:cs typeface="Times New Roman" pitchFamily="18" charset="0"/>
              </a:rPr>
              <a:t>Facts and statistics collected together for reference or analysis</a:t>
            </a:r>
          </a:p>
          <a:p>
            <a:pPr algn="just"/>
            <a:r>
              <a:rPr smtClean="0">
                <a:latin typeface="Times New Roman" pitchFamily="18" charset="0"/>
                <a:cs typeface="Times New Roman" pitchFamily="18" charset="0"/>
              </a:rPr>
              <a:t>Datas can be on paper, or computer</a:t>
            </a:r>
          </a:p>
          <a:p>
            <a:pPr algn="just"/>
            <a:r>
              <a:rPr smtClean="0">
                <a:latin typeface="Times New Roman" pitchFamily="18" charset="0"/>
                <a:cs typeface="Times New Roman" pitchFamily="18" charset="0"/>
              </a:rPr>
              <a:t>In computer, data are stored in folders</a:t>
            </a:r>
          </a:p>
          <a:p>
            <a:pPr algn="just"/>
            <a:r>
              <a:rPr smtClean="0">
                <a:latin typeface="Times New Roman" pitchFamily="18" charset="0"/>
                <a:cs typeface="Times New Roman" pitchFamily="18" charset="0"/>
              </a:rPr>
              <a:t>Data can be image, text, audio or videp</a:t>
            </a:r>
            <a:endParaRPr lang="en-US" dirty="0">
              <a:latin typeface="Times New Roman" pitchFamily="18" charset="0"/>
              <a:cs typeface="Times New Roman" pitchFamily="18" charset="0"/>
            </a:endParaRPr>
          </a:p>
        </p:txBody>
      </p:sp>
      <p:sp>
        <p:nvSpPr>
          <p:cNvPr id="4" name="Text Placeholder 3"/>
          <p:cNvSpPr>
            <a:spLocks noGrp="1"/>
          </p:cNvSpPr>
          <p:nvPr>
            <p:ph type="body" sz="quarter" idx="15"/>
          </p:nvPr>
        </p:nvSpPr>
        <p:spPr/>
        <p:txBody>
          <a:bodyPr/>
          <a:lstStyle/>
          <a:p>
            <a:r>
              <a:rPr smtClean="0"/>
              <a:t>Information</a:t>
            </a:r>
            <a:endParaRPr lang="en-US" dirty="0"/>
          </a:p>
        </p:txBody>
      </p:sp>
      <p:sp>
        <p:nvSpPr>
          <p:cNvPr id="5" name="Text Placeholder 4"/>
          <p:cNvSpPr>
            <a:spLocks noGrp="1"/>
          </p:cNvSpPr>
          <p:nvPr>
            <p:ph type="body" sz="quarter" idx="16"/>
          </p:nvPr>
        </p:nvSpPr>
        <p:spPr/>
        <p:txBody>
          <a:bodyPr/>
          <a:lstStyle/>
          <a:p>
            <a:pPr algn="just"/>
            <a:r>
              <a:rPr lang="en-US" dirty="0" smtClean="0">
                <a:latin typeface="Times New Roman" pitchFamily="18" charset="0"/>
                <a:cs typeface="Times New Roman" pitchFamily="18" charset="0"/>
              </a:rPr>
              <a:t>Facts provided or learned about something or someone</a:t>
            </a:r>
          </a:p>
          <a:p>
            <a:pPr algn="just"/>
            <a:r>
              <a:rPr smtClean="0">
                <a:latin typeface="Times New Roman" pitchFamily="18" charset="0"/>
                <a:cs typeface="Times New Roman" pitchFamily="18" charset="0"/>
              </a:rPr>
              <a:t>Information is an obtained by processing data</a:t>
            </a:r>
          </a:p>
          <a:p>
            <a:pPr algn="just"/>
            <a:r>
              <a:rPr smtClean="0">
                <a:latin typeface="Times New Roman" pitchFamily="18" charset="0"/>
                <a:cs typeface="Times New Roman" pitchFamily="18" charset="0"/>
              </a:rPr>
              <a:t>Information can be obtained by investagation, research, study or instruction</a:t>
            </a:r>
            <a:endParaRPr lang="en-US" dirty="0">
              <a:latin typeface="Times New Roman" pitchFamily="18" charset="0"/>
              <a:cs typeface="Times New Roman" pitchFamily="18" charset="0"/>
            </a:endParaRPr>
          </a:p>
        </p:txBody>
      </p:sp>
      <p:sp>
        <p:nvSpPr>
          <p:cNvPr id="9" name="Picture Placeholder 8"/>
          <p:cNvSpPr>
            <a:spLocks noGrp="1"/>
          </p:cNvSpPr>
          <p:nvPr>
            <p:ph type="pic" sz="quarter" idx="17"/>
          </p:nvPr>
        </p:nvSpPr>
        <p:spPr/>
      </p:sp>
      <p:pic>
        <p:nvPicPr>
          <p:cNvPr id="1026" name="Picture 2" descr="D:\download (2).jfif"/>
          <p:cNvPicPr>
            <a:picLocks noChangeAspect="1" noChangeArrowheads="1"/>
          </p:cNvPicPr>
          <p:nvPr/>
        </p:nvPicPr>
        <p:blipFill>
          <a:blip r:embed="rId2"/>
          <a:srcRect/>
          <a:stretch>
            <a:fillRect/>
          </a:stretch>
        </p:blipFill>
        <p:spPr bwMode="auto">
          <a:xfrm>
            <a:off x="844596" y="225333"/>
            <a:ext cx="4485051" cy="1600200"/>
          </a:xfrm>
          <a:prstGeom prst="rect">
            <a:avLst/>
          </a:prstGeom>
          <a:noFill/>
        </p:spPr>
      </p:pic>
      <p:pic>
        <p:nvPicPr>
          <p:cNvPr id="1027" name="Picture 3" descr="D:\images.jfif"/>
          <p:cNvPicPr>
            <a:picLocks noChangeAspect="1" noChangeArrowheads="1"/>
          </p:cNvPicPr>
          <p:nvPr/>
        </p:nvPicPr>
        <p:blipFill>
          <a:blip r:embed="rId3"/>
          <a:srcRect/>
          <a:stretch>
            <a:fillRect/>
          </a:stretch>
        </p:blipFill>
        <p:spPr bwMode="auto">
          <a:xfrm>
            <a:off x="6618651" y="184785"/>
            <a:ext cx="4955042" cy="1733550"/>
          </a:xfrm>
          <a:prstGeom prst="rect">
            <a:avLst/>
          </a:prstGeom>
          <a:noFill/>
        </p:spPr>
      </p:pic>
      <p:sp>
        <p:nvSpPr>
          <p:cNvPr id="13" name="Rectangle 12"/>
          <p:cNvSpPr/>
          <p:nvPr/>
        </p:nvSpPr>
        <p:spPr>
          <a:xfrm>
            <a:off x="1071155" y="4872447"/>
            <a:ext cx="1933303" cy="1149531"/>
          </a:xfrm>
          <a:prstGeom prst="rect">
            <a:avLst/>
          </a:prstGeom>
          <a:ln/>
        </p:spPr>
        <p:style>
          <a:lnRef idx="3">
            <a:schemeClr val="lt1"/>
          </a:lnRef>
          <a:fillRef idx="1">
            <a:schemeClr val="dk1"/>
          </a:fillRef>
          <a:effectRef idx="1">
            <a:schemeClr val="dk1"/>
          </a:effectRef>
          <a:fontRef idx="minor">
            <a:schemeClr val="lt1"/>
          </a:fontRef>
        </p:style>
        <p:txBody>
          <a:bodyPr rtlCol="0" anchor="ctr"/>
          <a:lstStyle/>
          <a:p>
            <a:pPr algn="ctr"/>
            <a:r>
              <a:rPr lang="en-US" sz="3200" dirty="0" smtClean="0"/>
              <a:t>DATA</a:t>
            </a:r>
            <a:endParaRPr lang="en-US" sz="3200" dirty="0"/>
          </a:p>
        </p:txBody>
      </p:sp>
      <p:cxnSp>
        <p:nvCxnSpPr>
          <p:cNvPr id="15" name="Straight Arrow Connector 14"/>
          <p:cNvCxnSpPr/>
          <p:nvPr/>
        </p:nvCxnSpPr>
        <p:spPr>
          <a:xfrm>
            <a:off x="2913018" y="5434149"/>
            <a:ext cx="1175657"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sp>
        <p:nvSpPr>
          <p:cNvPr id="16" name="Rectangle 15"/>
          <p:cNvSpPr/>
          <p:nvPr/>
        </p:nvSpPr>
        <p:spPr>
          <a:xfrm>
            <a:off x="4110447" y="4802778"/>
            <a:ext cx="1933303" cy="1149531"/>
          </a:xfrm>
          <a:prstGeom prst="rect">
            <a:avLst/>
          </a:prstGeom>
          <a:ln/>
        </p:spPr>
        <p:style>
          <a:lnRef idx="3">
            <a:schemeClr val="lt1"/>
          </a:lnRef>
          <a:fillRef idx="1">
            <a:schemeClr val="dk1"/>
          </a:fillRef>
          <a:effectRef idx="1">
            <a:schemeClr val="dk1"/>
          </a:effectRef>
          <a:fontRef idx="minor">
            <a:schemeClr val="lt1"/>
          </a:fontRef>
        </p:style>
        <p:txBody>
          <a:bodyPr rtlCol="0" anchor="ctr"/>
          <a:lstStyle/>
          <a:p>
            <a:pPr algn="ctr"/>
            <a:r>
              <a:rPr lang="en-US" sz="3200" dirty="0" smtClean="0"/>
              <a:t>Processing</a:t>
            </a:r>
            <a:endParaRPr lang="en-US" sz="3200" dirty="0"/>
          </a:p>
        </p:txBody>
      </p:sp>
      <p:cxnSp>
        <p:nvCxnSpPr>
          <p:cNvPr id="17" name="Straight Arrow Connector 16"/>
          <p:cNvCxnSpPr/>
          <p:nvPr/>
        </p:nvCxnSpPr>
        <p:spPr>
          <a:xfrm>
            <a:off x="5952310" y="5364480"/>
            <a:ext cx="1175657"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sp>
        <p:nvSpPr>
          <p:cNvPr id="18" name="Rectangle 17"/>
          <p:cNvSpPr/>
          <p:nvPr/>
        </p:nvSpPr>
        <p:spPr>
          <a:xfrm>
            <a:off x="7232470" y="4855030"/>
            <a:ext cx="2943497" cy="1149531"/>
          </a:xfrm>
          <a:prstGeom prst="rect">
            <a:avLst/>
          </a:prstGeom>
          <a:ln/>
        </p:spPr>
        <p:style>
          <a:lnRef idx="3">
            <a:schemeClr val="lt1"/>
          </a:lnRef>
          <a:fillRef idx="1">
            <a:schemeClr val="dk1"/>
          </a:fillRef>
          <a:effectRef idx="1">
            <a:schemeClr val="dk1"/>
          </a:effectRef>
          <a:fontRef idx="minor">
            <a:schemeClr val="lt1"/>
          </a:fontRef>
        </p:style>
        <p:txBody>
          <a:bodyPr rtlCol="0" anchor="ctr"/>
          <a:lstStyle/>
          <a:p>
            <a:pPr algn="ctr"/>
            <a:r>
              <a:rPr lang="en-US" sz="3200" dirty="0" smtClean="0"/>
              <a:t>INFORMATION</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par>
                                <p:cTn id="8" presetID="22" presetClass="entr" presetSubtype="4"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wipe(down)">
                                      <p:cBhvr>
                                        <p:cTn id="10" dur="500"/>
                                        <p:tgtEl>
                                          <p:spTgt spid="15"/>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wipe(down)">
                                      <p:cBhvr>
                                        <p:cTn id="13" dur="500"/>
                                        <p:tgtEl>
                                          <p:spTgt spid="16"/>
                                        </p:tgtEl>
                                      </p:cBhvr>
                                    </p:animEffect>
                                  </p:childTnLst>
                                </p:cTn>
                              </p:par>
                              <p:par>
                                <p:cTn id="14" presetID="22" presetClass="entr" presetSubtype="4" fill="hold" nodeType="with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wipe(down)">
                                      <p:cBhvr>
                                        <p:cTn id="16" dur="500"/>
                                        <p:tgtEl>
                                          <p:spTgt spid="17"/>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wipe(down)">
                                      <p:cBhvr>
                                        <p:cTn id="19"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6" grpId="0" animBg="1"/>
      <p:bldP spid="1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1AC9938E-8A0D-4D83-9D7F-E5C4DFA98BC2}"/>
              </a:ext>
            </a:extLst>
          </p:cNvPr>
          <p:cNvSpPr>
            <a:spLocks noGrp="1"/>
          </p:cNvSpPr>
          <p:nvPr>
            <p:ph sz="quarter" idx="10"/>
          </p:nvPr>
        </p:nvSpPr>
        <p:spPr/>
        <p:txBody>
          <a:bodyPr/>
          <a:lstStyle/>
          <a:p>
            <a:pPr algn="just"/>
            <a:r>
              <a:rPr lang="en-US" b="0" i="0" dirty="0">
                <a:solidFill>
                  <a:srgbClr val="424242"/>
                </a:solidFill>
                <a:effectLst/>
                <a:latin typeface="Verdana" panose="020B0604030504040204" pitchFamily="34" charset="0"/>
              </a:rPr>
              <a:t>A drop command is used to delete objects such as a table, index or view</a:t>
            </a:r>
          </a:p>
          <a:p>
            <a:pPr algn="just"/>
            <a:r>
              <a:rPr lang="en-US" b="0" i="0" dirty="0">
                <a:solidFill>
                  <a:srgbClr val="424242"/>
                </a:solidFill>
                <a:effectLst/>
                <a:latin typeface="Verdana" panose="020B0604030504040204" pitchFamily="34" charset="0"/>
              </a:rPr>
              <a:t>A DROP statement cannot be rolled back, so once an object is destroyed, there’s no way to recover it</a:t>
            </a:r>
          </a:p>
          <a:p>
            <a:pPr algn="just"/>
            <a:r>
              <a:rPr lang="en-US" dirty="0">
                <a:solidFill>
                  <a:srgbClr val="424242"/>
                </a:solidFill>
                <a:latin typeface="Verdana" panose="020B0604030504040204" pitchFamily="34" charset="0"/>
              </a:rPr>
              <a:t>DROP TABLE </a:t>
            </a:r>
            <a:r>
              <a:rPr lang="en-US" dirty="0" err="1">
                <a:solidFill>
                  <a:srgbClr val="424242"/>
                </a:solidFill>
                <a:latin typeface="Verdana" panose="020B0604030504040204" pitchFamily="34" charset="0"/>
              </a:rPr>
              <a:t>table_name</a:t>
            </a:r>
            <a:r>
              <a:rPr lang="en-US" dirty="0">
                <a:solidFill>
                  <a:srgbClr val="424242"/>
                </a:solidFill>
                <a:latin typeface="Verdana" panose="020B0604030504040204" pitchFamily="34" charset="0"/>
              </a:rPr>
              <a:t>;</a:t>
            </a:r>
          </a:p>
          <a:p>
            <a:pPr algn="just"/>
            <a:r>
              <a:rPr lang="en-US" dirty="0">
                <a:solidFill>
                  <a:srgbClr val="424242"/>
                </a:solidFill>
                <a:latin typeface="Verdana" panose="020B0604030504040204" pitchFamily="34" charset="0"/>
              </a:rPr>
              <a:t>DROP TABLE </a:t>
            </a:r>
            <a:r>
              <a:rPr lang="en-US" dirty="0" err="1">
                <a:solidFill>
                  <a:srgbClr val="424242"/>
                </a:solidFill>
                <a:latin typeface="Verdana" panose="020B0604030504040204" pitchFamily="34" charset="0"/>
              </a:rPr>
              <a:t>studentInfo</a:t>
            </a:r>
            <a:r>
              <a:rPr lang="en-US" dirty="0">
                <a:solidFill>
                  <a:srgbClr val="424242"/>
                </a:solidFill>
                <a:latin typeface="Verdana" panose="020B0604030504040204" pitchFamily="34" charset="0"/>
              </a:rPr>
              <a:t>;</a:t>
            </a:r>
            <a:endParaRPr lang="en-US" dirty="0"/>
          </a:p>
          <a:p>
            <a:endParaRPr lang="en-US" dirty="0"/>
          </a:p>
        </p:txBody>
      </p:sp>
      <p:sp>
        <p:nvSpPr>
          <p:cNvPr id="3" name="Title 2">
            <a:extLst>
              <a:ext uri="{FF2B5EF4-FFF2-40B4-BE49-F238E27FC236}">
                <a16:creationId xmlns:a16="http://schemas.microsoft.com/office/drawing/2014/main" xmlns="" id="{BFD96262-84CE-4414-9A10-F6877614D482}"/>
              </a:ext>
            </a:extLst>
          </p:cNvPr>
          <p:cNvSpPr>
            <a:spLocks noGrp="1"/>
          </p:cNvSpPr>
          <p:nvPr>
            <p:ph type="title"/>
          </p:nvPr>
        </p:nvSpPr>
        <p:spPr/>
        <p:txBody>
          <a:bodyPr/>
          <a:lstStyle/>
          <a:p>
            <a:r>
              <a:rPr lang="en-US" dirty="0"/>
              <a:t>DROP</a:t>
            </a:r>
          </a:p>
        </p:txBody>
      </p:sp>
    </p:spTree>
    <p:extLst>
      <p:ext uri="{BB962C8B-B14F-4D97-AF65-F5344CB8AC3E}">
        <p14:creationId xmlns:p14="http://schemas.microsoft.com/office/powerpoint/2010/main" xmlns="" val="8367414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10F61E84-B296-4DA9-BEFC-A22769312900}"/>
              </a:ext>
            </a:extLst>
          </p:cNvPr>
          <p:cNvSpPr>
            <a:spLocks noGrp="1"/>
          </p:cNvSpPr>
          <p:nvPr>
            <p:ph sz="quarter" idx="10"/>
          </p:nvPr>
        </p:nvSpPr>
        <p:spPr/>
        <p:txBody>
          <a:bodyPr/>
          <a:lstStyle/>
          <a:p>
            <a:pPr algn="just"/>
            <a:r>
              <a:rPr lang="en-US" b="0" i="0" dirty="0">
                <a:solidFill>
                  <a:srgbClr val="424242"/>
                </a:solidFill>
                <a:effectLst/>
                <a:latin typeface="Verdana" panose="020B0604030504040204" pitchFamily="34" charset="0"/>
              </a:rPr>
              <a:t>Similar to DROP, the TRUNCATE statement is used to quickly remove all records from a table</a:t>
            </a:r>
          </a:p>
          <a:p>
            <a:pPr algn="just"/>
            <a:r>
              <a:rPr lang="en-US" b="0" i="0" dirty="0">
                <a:solidFill>
                  <a:srgbClr val="424242"/>
                </a:solidFill>
                <a:effectLst/>
                <a:latin typeface="Verdana" panose="020B0604030504040204" pitchFamily="34" charset="0"/>
              </a:rPr>
              <a:t>DROP that completely destroys a table, TRUNCATE preserves its full structure to be reused later.</a:t>
            </a:r>
            <a:endParaRPr lang="en-US" dirty="0"/>
          </a:p>
          <a:p>
            <a:endParaRPr lang="en-US" dirty="0"/>
          </a:p>
        </p:txBody>
      </p:sp>
      <p:sp>
        <p:nvSpPr>
          <p:cNvPr id="3" name="Title 2">
            <a:extLst>
              <a:ext uri="{FF2B5EF4-FFF2-40B4-BE49-F238E27FC236}">
                <a16:creationId xmlns:a16="http://schemas.microsoft.com/office/drawing/2014/main" xmlns="" id="{AD8503A3-05D0-4F91-9BCB-7A09B67BD5F5}"/>
              </a:ext>
            </a:extLst>
          </p:cNvPr>
          <p:cNvSpPr>
            <a:spLocks noGrp="1"/>
          </p:cNvSpPr>
          <p:nvPr>
            <p:ph type="title"/>
          </p:nvPr>
        </p:nvSpPr>
        <p:spPr/>
        <p:txBody>
          <a:bodyPr/>
          <a:lstStyle/>
          <a:p>
            <a:r>
              <a:rPr lang="en-US" dirty="0"/>
              <a:t>TRUNCATE</a:t>
            </a:r>
          </a:p>
        </p:txBody>
      </p:sp>
    </p:spTree>
    <p:extLst>
      <p:ext uri="{BB962C8B-B14F-4D97-AF65-F5344CB8AC3E}">
        <p14:creationId xmlns:p14="http://schemas.microsoft.com/office/powerpoint/2010/main" xmlns="" val="41270420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C3FEB58A-3A6C-4211-9B9E-B25F554C5204}"/>
              </a:ext>
            </a:extLst>
          </p:cNvPr>
          <p:cNvSpPr>
            <a:spLocks noGrp="1"/>
          </p:cNvSpPr>
          <p:nvPr>
            <p:ph sz="quarter" idx="10"/>
          </p:nvPr>
        </p:nvSpPr>
        <p:spPr/>
        <p:txBody>
          <a:bodyPr/>
          <a:lstStyle/>
          <a:p>
            <a:pPr algn="just"/>
            <a:r>
              <a:rPr lang="en-GB" sz="2800" i="0" dirty="0">
                <a:solidFill>
                  <a:srgbClr val="202124"/>
                </a:solidFill>
                <a:effectLst/>
                <a:latin typeface="Times New Roman" panose="02020603050405020304" pitchFamily="18" charset="0"/>
                <a:cs typeface="Times New Roman" panose="02020603050405020304" pitchFamily="18" charset="0"/>
              </a:rPr>
              <a:t>A data manipulation language (DML) is a computer programming language used for adding (inserting), deleting, and modifying (updating) data in a database</a:t>
            </a:r>
          </a:p>
          <a:p>
            <a:pPr algn="just"/>
            <a:r>
              <a:rPr lang="en-GB" sz="2800" i="0" dirty="0">
                <a:solidFill>
                  <a:srgbClr val="424242"/>
                </a:solidFill>
                <a:effectLst/>
                <a:latin typeface="Times New Roman" panose="02020603050405020304" pitchFamily="18" charset="0"/>
                <a:cs typeface="Times New Roman" panose="02020603050405020304" pitchFamily="18" charset="0"/>
              </a:rPr>
              <a:t>DML resembles simple English language and enhances efficient user interaction with the system</a:t>
            </a:r>
          </a:p>
          <a:p>
            <a:pPr algn="just"/>
            <a:r>
              <a:rPr lang="en-GB" sz="2800" i="0" dirty="0">
                <a:solidFill>
                  <a:srgbClr val="424242"/>
                </a:solidFill>
                <a:effectLst/>
                <a:latin typeface="Times New Roman" panose="02020603050405020304" pitchFamily="18" charset="0"/>
                <a:cs typeface="Times New Roman" panose="02020603050405020304" pitchFamily="18" charset="0"/>
              </a:rPr>
              <a:t>The functional capability of DML is organized in manipulation commands like SELECT, UPDATE, INSERT INTO and DELETE FROM</a:t>
            </a:r>
            <a:r>
              <a:rPr lang="en-GB" sz="2800" dirty="0">
                <a:solidFill>
                  <a:srgbClr val="202124"/>
                </a:solidFill>
                <a:latin typeface="Times New Roman" panose="02020603050405020304" pitchFamily="18" charset="0"/>
                <a:cs typeface="Times New Roman" panose="02020603050405020304" pitchFamily="18" charset="0"/>
              </a:rPr>
              <a:t> database</a:t>
            </a:r>
            <a:endParaRPr lang="en-GB" sz="2800"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xmlns="" id="{39F64A35-6122-4552-9926-E0C40661679A}"/>
              </a:ext>
            </a:extLst>
          </p:cNvPr>
          <p:cNvSpPr>
            <a:spLocks noGrp="1"/>
          </p:cNvSpPr>
          <p:nvPr>
            <p:ph type="title"/>
          </p:nvPr>
        </p:nvSpPr>
        <p:spPr/>
        <p:txBody>
          <a:bodyPr/>
          <a:lstStyle/>
          <a:p>
            <a:r>
              <a:rPr lang="en-GB" dirty="0"/>
              <a:t>DML</a:t>
            </a:r>
          </a:p>
        </p:txBody>
      </p:sp>
    </p:spTree>
    <p:extLst>
      <p:ext uri="{BB962C8B-B14F-4D97-AF65-F5344CB8AC3E}">
        <p14:creationId xmlns:p14="http://schemas.microsoft.com/office/powerpoint/2010/main" xmlns="" val="19827736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BA799ABA-83A2-4912-9365-927735F77DA3}"/>
              </a:ext>
            </a:extLst>
          </p:cNvPr>
          <p:cNvSpPr>
            <a:spLocks noGrp="1"/>
          </p:cNvSpPr>
          <p:nvPr>
            <p:ph sz="quarter" idx="10"/>
          </p:nvPr>
        </p:nvSpPr>
        <p:spPr/>
        <p:txBody>
          <a:bodyPr/>
          <a:lstStyle/>
          <a:p>
            <a:pPr algn="just"/>
            <a:r>
              <a:rPr lang="en-GB" sz="2400" b="0" i="0" dirty="0">
                <a:solidFill>
                  <a:srgbClr val="424242"/>
                </a:solidFill>
                <a:effectLst/>
                <a:latin typeface="Verdana" panose="020B0604030504040204" pitchFamily="34" charset="0"/>
              </a:rPr>
              <a:t>This command is used to retrieve rows from a table</a:t>
            </a:r>
          </a:p>
          <a:p>
            <a:pPr algn="just"/>
            <a:r>
              <a:rPr lang="en-GB" sz="2400" dirty="0">
                <a:solidFill>
                  <a:srgbClr val="424242"/>
                </a:solidFill>
                <a:latin typeface="Verdana" panose="020B0604030504040204" pitchFamily="34" charset="0"/>
              </a:rPr>
              <a:t>S</a:t>
            </a:r>
            <a:r>
              <a:rPr lang="en-GB" sz="2400" b="0" i="0" dirty="0">
                <a:solidFill>
                  <a:srgbClr val="424242"/>
                </a:solidFill>
                <a:effectLst/>
                <a:latin typeface="Verdana" panose="020B0604030504040204" pitchFamily="34" charset="0"/>
              </a:rPr>
              <a:t>yntax SELECT [column name(s)] from [table name] where [conditions]</a:t>
            </a:r>
          </a:p>
          <a:p>
            <a:pPr algn="just"/>
            <a:r>
              <a:rPr lang="en-GB" sz="2400" b="0" i="0" dirty="0">
                <a:solidFill>
                  <a:srgbClr val="424242"/>
                </a:solidFill>
                <a:effectLst/>
                <a:latin typeface="Verdana" panose="020B0604030504040204" pitchFamily="34" charset="0"/>
              </a:rPr>
              <a:t>SELECT is the most widely used DML command in SQL</a:t>
            </a:r>
          </a:p>
          <a:p>
            <a:pPr algn="just"/>
            <a:r>
              <a:rPr lang="en-GB" sz="2400" dirty="0">
                <a:solidFill>
                  <a:srgbClr val="424242"/>
                </a:solidFill>
                <a:latin typeface="Verdana" panose="020B0604030504040204" pitchFamily="34" charset="0"/>
              </a:rPr>
              <a:t>SELECT name, address, </a:t>
            </a:r>
            <a:r>
              <a:rPr lang="en-GB" sz="2400" dirty="0" err="1">
                <a:solidFill>
                  <a:srgbClr val="424242"/>
                </a:solidFill>
                <a:latin typeface="Verdana" panose="020B0604030504040204" pitchFamily="34" charset="0"/>
              </a:rPr>
              <a:t>phoneNumber</a:t>
            </a:r>
            <a:r>
              <a:rPr lang="en-GB" sz="2400" dirty="0">
                <a:solidFill>
                  <a:srgbClr val="424242"/>
                </a:solidFill>
                <a:latin typeface="Verdana" panose="020B0604030504040204" pitchFamily="34" charset="0"/>
              </a:rPr>
              <a:t> from </a:t>
            </a:r>
            <a:r>
              <a:rPr lang="en-GB" sz="2400" dirty="0" err="1">
                <a:solidFill>
                  <a:srgbClr val="424242"/>
                </a:solidFill>
                <a:latin typeface="Verdana" panose="020B0604030504040204" pitchFamily="34" charset="0"/>
              </a:rPr>
              <a:t>StudentInfo</a:t>
            </a:r>
            <a:r>
              <a:rPr lang="en-GB" sz="2400" dirty="0">
                <a:solidFill>
                  <a:srgbClr val="424242"/>
                </a:solidFill>
                <a:latin typeface="Verdana" panose="020B0604030504040204" pitchFamily="34" charset="0"/>
              </a:rPr>
              <a:t> WHERE address=‘</a:t>
            </a:r>
            <a:r>
              <a:rPr lang="en-GB" sz="2400" dirty="0" err="1">
                <a:solidFill>
                  <a:srgbClr val="424242"/>
                </a:solidFill>
                <a:latin typeface="Verdana" panose="020B0604030504040204" pitchFamily="34" charset="0"/>
              </a:rPr>
              <a:t>Machhaphokari</a:t>
            </a:r>
            <a:r>
              <a:rPr lang="en-GB" sz="2400" dirty="0">
                <a:solidFill>
                  <a:srgbClr val="424242"/>
                </a:solidFill>
                <a:latin typeface="Verdana" panose="020B0604030504040204" pitchFamily="34" charset="0"/>
              </a:rPr>
              <a:t>’;</a:t>
            </a:r>
          </a:p>
          <a:p>
            <a:pPr marL="0" indent="0" algn="just">
              <a:buNone/>
            </a:pPr>
            <a:endParaRPr lang="en-GB" sz="2400" b="0" i="0" dirty="0">
              <a:solidFill>
                <a:srgbClr val="424242"/>
              </a:solidFill>
              <a:effectLst/>
              <a:latin typeface="Verdana" panose="020B0604030504040204" pitchFamily="34" charset="0"/>
            </a:endParaRPr>
          </a:p>
          <a:p>
            <a:pPr algn="just"/>
            <a:endParaRPr lang="en-GB" sz="2400" dirty="0"/>
          </a:p>
        </p:txBody>
      </p:sp>
      <p:sp>
        <p:nvSpPr>
          <p:cNvPr id="3" name="Title 2">
            <a:extLst>
              <a:ext uri="{FF2B5EF4-FFF2-40B4-BE49-F238E27FC236}">
                <a16:creationId xmlns:a16="http://schemas.microsoft.com/office/drawing/2014/main" xmlns="" id="{66D19713-C74B-44BF-A9B0-BE2FF6F64B80}"/>
              </a:ext>
            </a:extLst>
          </p:cNvPr>
          <p:cNvSpPr>
            <a:spLocks noGrp="1"/>
          </p:cNvSpPr>
          <p:nvPr>
            <p:ph type="title"/>
          </p:nvPr>
        </p:nvSpPr>
        <p:spPr/>
        <p:txBody>
          <a:bodyPr/>
          <a:lstStyle/>
          <a:p>
            <a:r>
              <a:rPr lang="en-GB" dirty="0"/>
              <a:t>Select Statement</a:t>
            </a:r>
          </a:p>
        </p:txBody>
      </p:sp>
    </p:spTree>
    <p:extLst>
      <p:ext uri="{BB962C8B-B14F-4D97-AF65-F5344CB8AC3E}">
        <p14:creationId xmlns:p14="http://schemas.microsoft.com/office/powerpoint/2010/main" xmlns="" val="6917969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9C26CC72-4455-4ADA-B92D-B34C97559B41}"/>
              </a:ext>
            </a:extLst>
          </p:cNvPr>
          <p:cNvSpPr>
            <a:spLocks noGrp="1"/>
          </p:cNvSpPr>
          <p:nvPr>
            <p:ph sz="quarter" idx="10"/>
          </p:nvPr>
        </p:nvSpPr>
        <p:spPr/>
        <p:txBody>
          <a:bodyPr/>
          <a:lstStyle/>
          <a:p>
            <a:pPr algn="just"/>
            <a:r>
              <a:rPr lang="en-GB" sz="2400" b="0" i="0" dirty="0">
                <a:solidFill>
                  <a:srgbClr val="424242"/>
                </a:solidFill>
                <a:effectLst/>
                <a:latin typeface="Verdana" panose="020B0604030504040204" pitchFamily="34" charset="0"/>
              </a:rPr>
              <a:t>This command adds one or more records to a database table</a:t>
            </a:r>
          </a:p>
          <a:p>
            <a:pPr algn="just"/>
            <a:r>
              <a:rPr lang="en-GB" sz="2400" dirty="0">
                <a:solidFill>
                  <a:srgbClr val="424242"/>
                </a:solidFill>
                <a:latin typeface="Verdana" panose="020B0604030504040204" pitchFamily="34" charset="0"/>
              </a:rPr>
              <a:t>S</a:t>
            </a:r>
            <a:r>
              <a:rPr lang="en-GB" sz="2400" b="0" i="0" dirty="0">
                <a:solidFill>
                  <a:srgbClr val="424242"/>
                </a:solidFill>
                <a:effectLst/>
                <a:latin typeface="Verdana" panose="020B0604030504040204" pitchFamily="34" charset="0"/>
              </a:rPr>
              <a:t>yntax is INSERT INTO [table name] [column(s)] VALUES [value(s)]</a:t>
            </a:r>
          </a:p>
          <a:p>
            <a:pPr algn="just"/>
            <a:r>
              <a:rPr lang="en-GB" sz="2400" dirty="0">
                <a:solidFill>
                  <a:srgbClr val="424242"/>
                </a:solidFill>
                <a:latin typeface="Verdana" panose="020B0604030504040204" pitchFamily="34" charset="0"/>
              </a:rPr>
              <a:t>INSERT INTO </a:t>
            </a:r>
            <a:r>
              <a:rPr lang="en-GB" sz="2400" dirty="0" err="1">
                <a:solidFill>
                  <a:srgbClr val="424242"/>
                </a:solidFill>
                <a:latin typeface="Verdana" panose="020B0604030504040204" pitchFamily="34" charset="0"/>
              </a:rPr>
              <a:t>studentInfo</a:t>
            </a:r>
            <a:r>
              <a:rPr lang="en-GB" sz="2400" dirty="0">
                <a:solidFill>
                  <a:srgbClr val="424242"/>
                </a:solidFill>
                <a:latin typeface="Verdana" panose="020B0604030504040204" pitchFamily="34" charset="0"/>
              </a:rPr>
              <a:t> (id, name, address, </a:t>
            </a:r>
            <a:r>
              <a:rPr lang="en-GB" sz="2400" dirty="0" err="1">
                <a:solidFill>
                  <a:srgbClr val="424242"/>
                </a:solidFill>
                <a:latin typeface="Verdana" panose="020B0604030504040204" pitchFamily="34" charset="0"/>
              </a:rPr>
              <a:t>phoneNumber</a:t>
            </a:r>
            <a:r>
              <a:rPr lang="en-GB" sz="2400" dirty="0">
                <a:solidFill>
                  <a:srgbClr val="424242"/>
                </a:solidFill>
                <a:latin typeface="Verdana" panose="020B0604030504040204" pitchFamily="34" charset="0"/>
              </a:rPr>
              <a:t>) values (7, Process, </a:t>
            </a:r>
            <a:r>
              <a:rPr lang="en-GB" sz="2400" dirty="0" err="1">
                <a:solidFill>
                  <a:srgbClr val="424242"/>
                </a:solidFill>
                <a:latin typeface="Verdana" panose="020B0604030504040204" pitchFamily="34" charset="0"/>
              </a:rPr>
              <a:t>Balaju</a:t>
            </a:r>
            <a:r>
              <a:rPr lang="en-GB" sz="2400" dirty="0">
                <a:solidFill>
                  <a:srgbClr val="424242"/>
                </a:solidFill>
                <a:latin typeface="Verdana" panose="020B0604030504040204" pitchFamily="34" charset="0"/>
              </a:rPr>
              <a:t>, 9843068916);</a:t>
            </a:r>
            <a:endParaRPr lang="en-GB" sz="2400" dirty="0"/>
          </a:p>
        </p:txBody>
      </p:sp>
      <p:sp>
        <p:nvSpPr>
          <p:cNvPr id="3" name="Title 2">
            <a:extLst>
              <a:ext uri="{FF2B5EF4-FFF2-40B4-BE49-F238E27FC236}">
                <a16:creationId xmlns:a16="http://schemas.microsoft.com/office/drawing/2014/main" xmlns="" id="{EA3A7437-888C-4792-A806-428D79C719B6}"/>
              </a:ext>
            </a:extLst>
          </p:cNvPr>
          <p:cNvSpPr>
            <a:spLocks noGrp="1"/>
          </p:cNvSpPr>
          <p:nvPr>
            <p:ph type="title"/>
          </p:nvPr>
        </p:nvSpPr>
        <p:spPr/>
        <p:txBody>
          <a:bodyPr/>
          <a:lstStyle/>
          <a:p>
            <a:r>
              <a:rPr lang="en-GB" dirty="0"/>
              <a:t>INSERT STATEMENT</a:t>
            </a:r>
          </a:p>
        </p:txBody>
      </p:sp>
    </p:spTree>
    <p:extLst>
      <p:ext uri="{BB962C8B-B14F-4D97-AF65-F5344CB8AC3E}">
        <p14:creationId xmlns:p14="http://schemas.microsoft.com/office/powerpoint/2010/main" xmlns="" val="209239526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05AFB242-7F8B-447C-8DD1-38A41807AD38}"/>
              </a:ext>
            </a:extLst>
          </p:cNvPr>
          <p:cNvSpPr>
            <a:spLocks noGrp="1"/>
          </p:cNvSpPr>
          <p:nvPr>
            <p:ph sz="quarter" idx="10"/>
          </p:nvPr>
        </p:nvSpPr>
        <p:spPr/>
        <p:txBody>
          <a:bodyPr/>
          <a:lstStyle/>
          <a:p>
            <a:pPr algn="just"/>
            <a:r>
              <a:rPr lang="en-GB" sz="2400" b="0" i="0" dirty="0">
                <a:solidFill>
                  <a:srgbClr val="424242"/>
                </a:solidFill>
                <a:effectLst/>
                <a:latin typeface="Verdana" panose="020B0604030504040204" pitchFamily="34" charset="0"/>
              </a:rPr>
              <a:t>This command modifies data of one or more records</a:t>
            </a:r>
          </a:p>
          <a:p>
            <a:pPr algn="just"/>
            <a:r>
              <a:rPr lang="en-GB" sz="2400" b="0" i="0" dirty="0">
                <a:solidFill>
                  <a:srgbClr val="424242"/>
                </a:solidFill>
                <a:effectLst/>
                <a:latin typeface="Verdana" panose="020B0604030504040204" pitchFamily="34" charset="0"/>
              </a:rPr>
              <a:t>Syntax is UPDATE [table name] SET [column name = value] where [condition]</a:t>
            </a:r>
          </a:p>
          <a:p>
            <a:pPr algn="just"/>
            <a:r>
              <a:rPr lang="en-GB" sz="2400" dirty="0">
                <a:solidFill>
                  <a:srgbClr val="424242"/>
                </a:solidFill>
                <a:latin typeface="Verdana" panose="020B0604030504040204" pitchFamily="34" charset="0"/>
              </a:rPr>
              <a:t>UPDATE </a:t>
            </a:r>
            <a:r>
              <a:rPr lang="en-GB" sz="2400" dirty="0" err="1">
                <a:solidFill>
                  <a:srgbClr val="424242"/>
                </a:solidFill>
                <a:latin typeface="Verdana" panose="020B0604030504040204" pitchFamily="34" charset="0"/>
              </a:rPr>
              <a:t>studentInfo</a:t>
            </a:r>
            <a:r>
              <a:rPr lang="en-GB" sz="2400" dirty="0">
                <a:solidFill>
                  <a:srgbClr val="424242"/>
                </a:solidFill>
                <a:latin typeface="Verdana" panose="020B0604030504040204" pitchFamily="34" charset="0"/>
              </a:rPr>
              <a:t> SET (</a:t>
            </a:r>
            <a:r>
              <a:rPr lang="en-GB" sz="2400" dirty="0" err="1">
                <a:solidFill>
                  <a:srgbClr val="424242"/>
                </a:solidFill>
                <a:latin typeface="Verdana" panose="020B0604030504040204" pitchFamily="34" charset="0"/>
              </a:rPr>
              <a:t>phoneNumber</a:t>
            </a:r>
            <a:r>
              <a:rPr lang="en-GB" sz="2400" dirty="0">
                <a:solidFill>
                  <a:srgbClr val="424242"/>
                </a:solidFill>
                <a:latin typeface="Verdana" panose="020B0604030504040204" pitchFamily="34" charset="0"/>
              </a:rPr>
              <a:t> = 9813765964) WHERE id = 7; </a:t>
            </a:r>
            <a:endParaRPr lang="en-GB" sz="2400" dirty="0"/>
          </a:p>
        </p:txBody>
      </p:sp>
      <p:sp>
        <p:nvSpPr>
          <p:cNvPr id="3" name="Title 2">
            <a:extLst>
              <a:ext uri="{FF2B5EF4-FFF2-40B4-BE49-F238E27FC236}">
                <a16:creationId xmlns:a16="http://schemas.microsoft.com/office/drawing/2014/main" xmlns="" id="{206F5C84-653A-47DB-BCD2-B6DA93EAAF73}"/>
              </a:ext>
            </a:extLst>
          </p:cNvPr>
          <p:cNvSpPr>
            <a:spLocks noGrp="1"/>
          </p:cNvSpPr>
          <p:nvPr>
            <p:ph type="title"/>
          </p:nvPr>
        </p:nvSpPr>
        <p:spPr/>
        <p:txBody>
          <a:bodyPr/>
          <a:lstStyle/>
          <a:p>
            <a:r>
              <a:rPr lang="en-GB" dirty="0"/>
              <a:t>Update Statement</a:t>
            </a:r>
          </a:p>
        </p:txBody>
      </p:sp>
    </p:spTree>
    <p:extLst>
      <p:ext uri="{BB962C8B-B14F-4D97-AF65-F5344CB8AC3E}">
        <p14:creationId xmlns:p14="http://schemas.microsoft.com/office/powerpoint/2010/main" xmlns="" val="2848293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82E2A627-D2FE-4B5E-AEF2-D523D08F59BA}"/>
              </a:ext>
            </a:extLst>
          </p:cNvPr>
          <p:cNvSpPr>
            <a:spLocks noGrp="1"/>
          </p:cNvSpPr>
          <p:nvPr>
            <p:ph sz="quarter" idx="10"/>
          </p:nvPr>
        </p:nvSpPr>
        <p:spPr/>
        <p:txBody>
          <a:bodyPr/>
          <a:lstStyle/>
          <a:p>
            <a:pPr algn="l">
              <a:buFont typeface="Arial" panose="020B0604020202020204" pitchFamily="34" charset="0"/>
              <a:buChar char="•"/>
            </a:pPr>
            <a:r>
              <a:rPr lang="en-GB" sz="2400" b="0" i="0" dirty="0">
                <a:solidFill>
                  <a:srgbClr val="424242"/>
                </a:solidFill>
                <a:effectLst/>
                <a:latin typeface="Times New Roman" panose="02020603050405020304" pitchFamily="18" charset="0"/>
                <a:cs typeface="Times New Roman" panose="02020603050405020304" pitchFamily="18" charset="0"/>
              </a:rPr>
              <a:t>This command removes one or more records from a table according to specified conditions</a:t>
            </a:r>
          </a:p>
          <a:p>
            <a:pPr algn="l">
              <a:buFont typeface="Arial" panose="020B0604020202020204" pitchFamily="34" charset="0"/>
              <a:buChar char="•"/>
            </a:pPr>
            <a:r>
              <a:rPr lang="en-GB" sz="2400" dirty="0">
                <a:solidFill>
                  <a:srgbClr val="424242"/>
                </a:solidFill>
                <a:latin typeface="Times New Roman" panose="02020603050405020304" pitchFamily="18" charset="0"/>
                <a:cs typeface="Times New Roman" panose="02020603050405020304" pitchFamily="18" charset="0"/>
              </a:rPr>
              <a:t>S</a:t>
            </a:r>
            <a:r>
              <a:rPr lang="en-GB" sz="2400" b="0" i="0" dirty="0">
                <a:solidFill>
                  <a:srgbClr val="424242"/>
                </a:solidFill>
                <a:effectLst/>
                <a:latin typeface="Times New Roman" panose="02020603050405020304" pitchFamily="18" charset="0"/>
                <a:cs typeface="Times New Roman" panose="02020603050405020304" pitchFamily="18" charset="0"/>
              </a:rPr>
              <a:t>yntax is DELETE FROM [table name] where [condition]</a:t>
            </a:r>
          </a:p>
          <a:p>
            <a:r>
              <a:rPr lang="en-GB" sz="2400" cap="all" dirty="0">
                <a:solidFill>
                  <a:srgbClr val="424242"/>
                </a:solidFill>
                <a:latin typeface="Times New Roman" panose="02020603050405020304" pitchFamily="18" charset="0"/>
                <a:cs typeface="Times New Roman" panose="02020603050405020304" pitchFamily="18" charset="0"/>
              </a:rPr>
              <a:t>DELETE from </a:t>
            </a:r>
            <a:r>
              <a:rPr lang="en-GB" sz="2400" dirty="0" err="1">
                <a:solidFill>
                  <a:srgbClr val="424242"/>
                </a:solidFill>
                <a:latin typeface="Times New Roman" panose="02020603050405020304" pitchFamily="18" charset="0"/>
                <a:cs typeface="Times New Roman" panose="02020603050405020304" pitchFamily="18" charset="0"/>
              </a:rPr>
              <a:t>studentInfo</a:t>
            </a:r>
            <a:r>
              <a:rPr lang="en-GB" sz="2400" dirty="0">
                <a:solidFill>
                  <a:srgbClr val="424242"/>
                </a:solidFill>
                <a:latin typeface="Times New Roman" panose="02020603050405020304" pitchFamily="18" charset="0"/>
                <a:cs typeface="Times New Roman" panose="02020603050405020304" pitchFamily="18" charset="0"/>
              </a:rPr>
              <a:t> WHERE id = 7; </a:t>
            </a:r>
            <a:r>
              <a:rPr lang="en-GB" sz="2400" b="0" i="0" cap="all" dirty="0">
                <a:solidFill>
                  <a:srgbClr val="424242"/>
                </a:solidFill>
                <a:effectLst/>
                <a:latin typeface="Times New Roman" panose="02020603050405020304" pitchFamily="18" charset="0"/>
                <a:cs typeface="Times New Roman" panose="02020603050405020304" pitchFamily="18" charset="0"/>
              </a:rPr>
              <a:t/>
            </a:r>
            <a:br>
              <a:rPr lang="en-GB" sz="2400" b="0" i="0" cap="all" dirty="0">
                <a:solidFill>
                  <a:srgbClr val="424242"/>
                </a:solidFill>
                <a:effectLst/>
                <a:latin typeface="Times New Roman" panose="02020603050405020304" pitchFamily="18" charset="0"/>
                <a:cs typeface="Times New Roman" panose="02020603050405020304" pitchFamily="18" charset="0"/>
              </a:rPr>
            </a:br>
            <a:endParaRPr lang="en-GB" sz="2400"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xmlns="" id="{0F9414AB-90A3-4C57-8E8A-AB30D0A519A1}"/>
              </a:ext>
            </a:extLst>
          </p:cNvPr>
          <p:cNvSpPr>
            <a:spLocks noGrp="1"/>
          </p:cNvSpPr>
          <p:nvPr>
            <p:ph type="title"/>
          </p:nvPr>
        </p:nvSpPr>
        <p:spPr/>
        <p:txBody>
          <a:bodyPr/>
          <a:lstStyle/>
          <a:p>
            <a:r>
              <a:rPr lang="en-GB" dirty="0"/>
              <a:t>Delete Statement</a:t>
            </a:r>
          </a:p>
        </p:txBody>
      </p:sp>
    </p:spTree>
    <p:extLst>
      <p:ext uri="{BB962C8B-B14F-4D97-AF65-F5344CB8AC3E}">
        <p14:creationId xmlns:p14="http://schemas.microsoft.com/office/powerpoint/2010/main" xmlns="" val="5932162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7F6AAEE-EE0B-4A56-A3B9-7994D517FF6A}"/>
              </a:ext>
            </a:extLst>
          </p:cNvPr>
          <p:cNvSpPr>
            <a:spLocks noGrp="1"/>
          </p:cNvSpPr>
          <p:nvPr>
            <p:ph sz="quarter" idx="10"/>
          </p:nvPr>
        </p:nvSpPr>
        <p:spPr/>
        <p:txBody>
          <a:bodyPr/>
          <a:lstStyle/>
          <a:p>
            <a:pPr algn="just"/>
            <a:r>
              <a:rPr lang="en-GB" sz="2400" dirty="0">
                <a:solidFill>
                  <a:srgbClr val="202124"/>
                </a:solidFill>
                <a:latin typeface="Times New Roman" panose="02020603050405020304" pitchFamily="18" charset="0"/>
                <a:cs typeface="Times New Roman" panose="02020603050405020304" pitchFamily="18" charset="0"/>
              </a:rPr>
              <a:t>D</a:t>
            </a:r>
            <a:r>
              <a:rPr lang="en-GB" sz="2400" i="0" dirty="0">
                <a:solidFill>
                  <a:srgbClr val="202124"/>
                </a:solidFill>
                <a:effectLst/>
                <a:latin typeface="Times New Roman" panose="02020603050405020304" pitchFamily="18" charset="0"/>
                <a:cs typeface="Times New Roman" panose="02020603050405020304" pitchFamily="18" charset="0"/>
              </a:rPr>
              <a:t>atabase model is a type of data model that determines the logical structure of a database</a:t>
            </a:r>
          </a:p>
          <a:p>
            <a:pPr algn="just"/>
            <a:r>
              <a:rPr lang="en-GB" sz="2400" i="0" dirty="0">
                <a:solidFill>
                  <a:srgbClr val="202124"/>
                </a:solidFill>
                <a:effectLst/>
                <a:latin typeface="Times New Roman" panose="02020603050405020304" pitchFamily="18" charset="0"/>
                <a:cs typeface="Times New Roman" panose="02020603050405020304" pitchFamily="18" charset="0"/>
              </a:rPr>
              <a:t>It fundamentally determines in which manner data can be stored, organized and manipulated</a:t>
            </a:r>
          </a:p>
          <a:p>
            <a:pPr algn="just"/>
            <a:r>
              <a:rPr lang="en-GB" sz="2400" dirty="0">
                <a:solidFill>
                  <a:srgbClr val="202124"/>
                </a:solidFill>
                <a:latin typeface="Times New Roman" panose="02020603050405020304" pitchFamily="18" charset="0"/>
                <a:cs typeface="Times New Roman" panose="02020603050405020304" pitchFamily="18" charset="0"/>
              </a:rPr>
              <a:t>U</a:t>
            </a:r>
            <a:r>
              <a:rPr lang="en-GB" sz="2400" b="0" i="0" dirty="0">
                <a:solidFill>
                  <a:srgbClr val="202124"/>
                </a:solidFill>
                <a:effectLst/>
                <a:latin typeface="Times New Roman" panose="02020603050405020304" pitchFamily="18" charset="0"/>
                <a:cs typeface="Times New Roman" panose="02020603050405020304" pitchFamily="18" charset="0"/>
              </a:rPr>
              <a:t>sed to represent the data and how it is stored in the database and to set the relationship between data items</a:t>
            </a:r>
          </a:p>
          <a:p>
            <a:pPr algn="just"/>
            <a:r>
              <a:rPr lang="en-GB" sz="2400" dirty="0">
                <a:solidFill>
                  <a:srgbClr val="202124"/>
                </a:solidFill>
                <a:latin typeface="Times New Roman" panose="02020603050405020304" pitchFamily="18" charset="0"/>
                <a:cs typeface="Times New Roman" panose="02020603050405020304" pitchFamily="18" charset="0"/>
              </a:rPr>
              <a:t>Its types</a:t>
            </a:r>
          </a:p>
          <a:p>
            <a:pPr lvl="1" algn="just"/>
            <a:r>
              <a:rPr lang="en-GB" sz="2200" dirty="0">
                <a:solidFill>
                  <a:srgbClr val="202124"/>
                </a:solidFill>
                <a:latin typeface="Times New Roman" panose="02020603050405020304" pitchFamily="18" charset="0"/>
                <a:cs typeface="Times New Roman" panose="02020603050405020304" pitchFamily="18" charset="0"/>
              </a:rPr>
              <a:t>Hierarchical Model</a:t>
            </a:r>
          </a:p>
          <a:p>
            <a:pPr lvl="1" algn="just"/>
            <a:r>
              <a:rPr lang="en-GB" sz="2200" dirty="0">
                <a:solidFill>
                  <a:srgbClr val="202124"/>
                </a:solidFill>
                <a:latin typeface="Times New Roman" panose="02020603050405020304" pitchFamily="18" charset="0"/>
                <a:cs typeface="Times New Roman" panose="02020603050405020304" pitchFamily="18" charset="0"/>
              </a:rPr>
              <a:t>Network Model</a:t>
            </a:r>
          </a:p>
          <a:p>
            <a:pPr lvl="1" algn="just"/>
            <a:r>
              <a:rPr lang="en-GB" sz="2200" dirty="0">
                <a:solidFill>
                  <a:srgbClr val="202124"/>
                </a:solidFill>
                <a:latin typeface="Times New Roman" panose="02020603050405020304" pitchFamily="18" charset="0"/>
                <a:cs typeface="Times New Roman" panose="02020603050405020304" pitchFamily="18" charset="0"/>
              </a:rPr>
              <a:t>Relational Database Model</a:t>
            </a:r>
            <a:endParaRPr lang="en-GB" sz="2200"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xmlns="" id="{A8AAC45D-F780-4AA1-AD88-9D38220EBB0B}"/>
              </a:ext>
            </a:extLst>
          </p:cNvPr>
          <p:cNvSpPr>
            <a:spLocks noGrp="1"/>
          </p:cNvSpPr>
          <p:nvPr>
            <p:ph type="title"/>
          </p:nvPr>
        </p:nvSpPr>
        <p:spPr/>
        <p:txBody>
          <a:bodyPr/>
          <a:lstStyle/>
          <a:p>
            <a:r>
              <a:rPr lang="en-GB" dirty="0"/>
              <a:t>DATABASE MODEL</a:t>
            </a:r>
          </a:p>
        </p:txBody>
      </p:sp>
    </p:spTree>
    <p:extLst>
      <p:ext uri="{BB962C8B-B14F-4D97-AF65-F5344CB8AC3E}">
        <p14:creationId xmlns:p14="http://schemas.microsoft.com/office/powerpoint/2010/main" xmlns="" val="40296581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0CF4853D-7C86-4917-81A8-F3DC3F7599F5}"/>
              </a:ext>
            </a:extLst>
          </p:cNvPr>
          <p:cNvSpPr>
            <a:spLocks noGrp="1"/>
          </p:cNvSpPr>
          <p:nvPr>
            <p:ph sz="quarter" idx="10"/>
          </p:nvPr>
        </p:nvSpPr>
        <p:spPr/>
        <p:txBody>
          <a:bodyPr/>
          <a:lstStyle/>
          <a:p>
            <a:pPr algn="just"/>
            <a:r>
              <a:rPr lang="en-GB" sz="2400" b="0" i="0" dirty="0">
                <a:solidFill>
                  <a:srgbClr val="4A4A4A"/>
                </a:solidFill>
                <a:effectLst/>
                <a:latin typeface="Times New Roman" panose="02020603050405020304" pitchFamily="18" charset="0"/>
                <a:cs typeface="Times New Roman" panose="02020603050405020304" pitchFamily="18" charset="0"/>
              </a:rPr>
              <a:t>Hierarchical database model resembles a tree structure, similar to a folder architecture in your computer system</a:t>
            </a:r>
          </a:p>
          <a:p>
            <a:pPr algn="just"/>
            <a:r>
              <a:rPr lang="en-GB" sz="2400" b="0" i="0" dirty="0">
                <a:solidFill>
                  <a:srgbClr val="4A4A4A"/>
                </a:solidFill>
                <a:effectLst/>
                <a:latin typeface="Times New Roman" panose="02020603050405020304" pitchFamily="18" charset="0"/>
                <a:cs typeface="Times New Roman" panose="02020603050405020304" pitchFamily="18" charset="0"/>
              </a:rPr>
              <a:t>The relationships between records are pre-defined in a one to one manner, between 'parent and child' nodes</a:t>
            </a:r>
            <a:endParaRPr lang="en-GB" sz="2400" dirty="0">
              <a:solidFill>
                <a:srgbClr val="4A4A4A"/>
              </a:solidFill>
              <a:latin typeface="Times New Roman" panose="02020603050405020304" pitchFamily="18" charset="0"/>
              <a:cs typeface="Times New Roman" panose="02020603050405020304" pitchFamily="18" charset="0"/>
            </a:endParaRPr>
          </a:p>
          <a:p>
            <a:pPr algn="just"/>
            <a:r>
              <a:rPr lang="en-GB" sz="2400" b="0" i="0" dirty="0">
                <a:solidFill>
                  <a:srgbClr val="4A4A4A"/>
                </a:solidFill>
                <a:effectLst/>
                <a:latin typeface="Times New Roman" panose="02020603050405020304" pitchFamily="18" charset="0"/>
                <a:cs typeface="Times New Roman" panose="02020603050405020304" pitchFamily="18" charset="0"/>
              </a:rPr>
              <a:t>They require the user to pass a hierarchy in order to access needed data</a:t>
            </a:r>
          </a:p>
          <a:p>
            <a:pPr algn="just"/>
            <a:endParaRPr lang="en-GB" sz="2400"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xmlns="" id="{8536055F-7D2B-40CE-9800-3CF42EDACCAE}"/>
              </a:ext>
            </a:extLst>
          </p:cNvPr>
          <p:cNvSpPr>
            <a:spLocks noGrp="1"/>
          </p:cNvSpPr>
          <p:nvPr>
            <p:ph type="title"/>
          </p:nvPr>
        </p:nvSpPr>
        <p:spPr>
          <a:xfrm>
            <a:off x="838202" y="635001"/>
            <a:ext cx="10839138" cy="700115"/>
          </a:xfrm>
        </p:spPr>
        <p:txBody>
          <a:bodyPr/>
          <a:lstStyle/>
          <a:p>
            <a:r>
              <a:rPr lang="en-GB" sz="4400" i="0" dirty="0">
                <a:effectLst/>
                <a:latin typeface="Times New Roman" panose="02020603050405020304" pitchFamily="18" charset="0"/>
                <a:cs typeface="Times New Roman" panose="02020603050405020304" pitchFamily="18" charset="0"/>
              </a:rPr>
              <a:t>HIERARCHICAL</a:t>
            </a:r>
            <a:r>
              <a:rPr lang="en-GB" sz="4400" dirty="0">
                <a:latin typeface="Times New Roman" panose="02020603050405020304" pitchFamily="18" charset="0"/>
                <a:cs typeface="Times New Roman" panose="02020603050405020304" pitchFamily="18" charset="0"/>
              </a:rPr>
              <a:t> DATABASE MODEL</a:t>
            </a:r>
          </a:p>
        </p:txBody>
      </p:sp>
      <p:pic>
        <p:nvPicPr>
          <p:cNvPr id="1028" name="Picture 4" descr="What is Data Model in DBMS and what are its types?">
            <a:extLst>
              <a:ext uri="{FF2B5EF4-FFF2-40B4-BE49-F238E27FC236}">
                <a16:creationId xmlns:a16="http://schemas.microsoft.com/office/drawing/2014/main" xmlns="" id="{60146681-683E-4B61-8134-2EC44943549F}"/>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946645" y="4096792"/>
            <a:ext cx="5900581" cy="228748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8586339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72A104C2-8DC2-4046-8E22-6AC8294865E6}"/>
              </a:ext>
            </a:extLst>
          </p:cNvPr>
          <p:cNvSpPr>
            <a:spLocks noGrp="1"/>
          </p:cNvSpPr>
          <p:nvPr>
            <p:ph type="body" sz="quarter" idx="14"/>
          </p:nvPr>
        </p:nvSpPr>
        <p:spPr/>
        <p:txBody>
          <a:bodyPr/>
          <a:lstStyle/>
          <a:p>
            <a:r>
              <a:rPr lang="en-GB" dirty="0"/>
              <a:t>Advantage </a:t>
            </a:r>
          </a:p>
        </p:txBody>
      </p:sp>
      <p:sp>
        <p:nvSpPr>
          <p:cNvPr id="3" name="Text Placeholder 2">
            <a:extLst>
              <a:ext uri="{FF2B5EF4-FFF2-40B4-BE49-F238E27FC236}">
                <a16:creationId xmlns:a16="http://schemas.microsoft.com/office/drawing/2014/main" xmlns="" id="{CC356F2A-1CC0-4518-A109-F302CC38F51B}"/>
              </a:ext>
            </a:extLst>
          </p:cNvPr>
          <p:cNvSpPr>
            <a:spLocks noGrp="1"/>
          </p:cNvSpPr>
          <p:nvPr>
            <p:ph type="body" sz="quarter" idx="13"/>
          </p:nvPr>
        </p:nvSpPr>
        <p:spPr>
          <a:xfrm>
            <a:off x="660400" y="2673522"/>
            <a:ext cx="5067300" cy="3828664"/>
          </a:xfrm>
        </p:spPr>
        <p:txBody>
          <a:bodyPr/>
          <a:lstStyle/>
          <a:p>
            <a:pPr algn="just" fontAlgn="base">
              <a:buFont typeface="Arial" panose="020B0604020202020204" pitchFamily="34" charset="0"/>
              <a:buChar char="•"/>
            </a:pPr>
            <a:r>
              <a:rPr lang="en-GB" b="0" i="0" dirty="0">
                <a:solidFill>
                  <a:srgbClr val="4D4D4D"/>
                </a:solidFill>
                <a:effectLst/>
                <a:latin typeface="inherit"/>
              </a:rPr>
              <a:t>The model allows you to easily add and delete new information.</a:t>
            </a:r>
          </a:p>
          <a:p>
            <a:pPr algn="just" fontAlgn="base">
              <a:buFont typeface="Arial" panose="020B0604020202020204" pitchFamily="34" charset="0"/>
              <a:buChar char="•"/>
            </a:pPr>
            <a:r>
              <a:rPr lang="en-GB" b="0" i="0" dirty="0">
                <a:solidFill>
                  <a:srgbClr val="4D4D4D"/>
                </a:solidFill>
                <a:effectLst/>
                <a:latin typeface="inherit"/>
              </a:rPr>
              <a:t>Data at the top of the hierarchy can be accessed quickly.</a:t>
            </a:r>
          </a:p>
          <a:p>
            <a:pPr algn="just" fontAlgn="base">
              <a:buFont typeface="Arial" panose="020B0604020202020204" pitchFamily="34" charset="0"/>
              <a:buChar char="•"/>
            </a:pPr>
            <a:r>
              <a:rPr lang="en-GB" b="0" i="0" dirty="0">
                <a:solidFill>
                  <a:srgbClr val="4D4D4D"/>
                </a:solidFill>
                <a:effectLst/>
                <a:latin typeface="inherit"/>
              </a:rPr>
              <a:t>This model works well with linear data storage mediums such as tapes.</a:t>
            </a:r>
          </a:p>
          <a:p>
            <a:pPr algn="just"/>
            <a:endParaRPr lang="en-GB" dirty="0"/>
          </a:p>
        </p:txBody>
      </p:sp>
      <p:sp>
        <p:nvSpPr>
          <p:cNvPr id="4" name="Text Placeholder 3">
            <a:extLst>
              <a:ext uri="{FF2B5EF4-FFF2-40B4-BE49-F238E27FC236}">
                <a16:creationId xmlns:a16="http://schemas.microsoft.com/office/drawing/2014/main" xmlns="" id="{899878F3-1C6F-4E79-B256-29DC8409017B}"/>
              </a:ext>
            </a:extLst>
          </p:cNvPr>
          <p:cNvSpPr>
            <a:spLocks noGrp="1"/>
          </p:cNvSpPr>
          <p:nvPr>
            <p:ph type="body" sz="quarter" idx="15"/>
          </p:nvPr>
        </p:nvSpPr>
        <p:spPr/>
        <p:txBody>
          <a:bodyPr/>
          <a:lstStyle/>
          <a:p>
            <a:r>
              <a:rPr lang="en-GB" dirty="0"/>
              <a:t>Disadvantage</a:t>
            </a:r>
          </a:p>
        </p:txBody>
      </p:sp>
      <p:sp>
        <p:nvSpPr>
          <p:cNvPr id="5" name="Text Placeholder 4">
            <a:extLst>
              <a:ext uri="{FF2B5EF4-FFF2-40B4-BE49-F238E27FC236}">
                <a16:creationId xmlns:a16="http://schemas.microsoft.com/office/drawing/2014/main" xmlns="" id="{DC3DF50B-9949-4683-9861-D22FF74BF425}"/>
              </a:ext>
            </a:extLst>
          </p:cNvPr>
          <p:cNvSpPr>
            <a:spLocks noGrp="1"/>
          </p:cNvSpPr>
          <p:nvPr>
            <p:ph type="body" sz="quarter" idx="16"/>
          </p:nvPr>
        </p:nvSpPr>
        <p:spPr>
          <a:xfrm>
            <a:off x="6464300" y="2677067"/>
            <a:ext cx="5067300" cy="3828664"/>
          </a:xfrm>
        </p:spPr>
        <p:txBody>
          <a:bodyPr/>
          <a:lstStyle/>
          <a:p>
            <a:pPr algn="just" fontAlgn="base">
              <a:buFont typeface="Arial" panose="020B0604020202020204" pitchFamily="34" charset="0"/>
              <a:buChar char="•"/>
            </a:pPr>
            <a:r>
              <a:rPr lang="en-GB" b="0" i="0" dirty="0">
                <a:solidFill>
                  <a:srgbClr val="273239"/>
                </a:solidFill>
                <a:effectLst/>
                <a:latin typeface="urw-din"/>
              </a:rPr>
              <a:t>Even though this model is conceptually simple and easy to design at the same time it is quite complex to implement</a:t>
            </a:r>
          </a:p>
          <a:p>
            <a:pPr algn="just" fontAlgn="base">
              <a:buFont typeface="Arial" panose="020B0604020202020204" pitchFamily="34" charset="0"/>
              <a:buChar char="•"/>
            </a:pPr>
            <a:r>
              <a:rPr lang="en-GB" b="0" i="0" dirty="0">
                <a:solidFill>
                  <a:srgbClr val="273239"/>
                </a:solidFill>
                <a:effectLst/>
                <a:latin typeface="urw-din"/>
              </a:rPr>
              <a:t>It has no standards as the implementation of this model does not provide any specific standard</a:t>
            </a:r>
          </a:p>
          <a:p>
            <a:pPr algn="just" fontAlgn="base">
              <a:buFont typeface="Arial" panose="020B0604020202020204" pitchFamily="34" charset="0"/>
              <a:buChar char="•"/>
            </a:pPr>
            <a:r>
              <a:rPr lang="en-GB" b="0" i="0" dirty="0">
                <a:solidFill>
                  <a:srgbClr val="273239"/>
                </a:solidFill>
                <a:effectLst/>
                <a:latin typeface="urw-din"/>
              </a:rPr>
              <a:t>This model also lacks flexibility as the changes in the new tables or segments</a:t>
            </a:r>
          </a:p>
          <a:p>
            <a:pPr algn="just"/>
            <a:endParaRPr lang="en-GB" dirty="0"/>
          </a:p>
        </p:txBody>
      </p:sp>
      <p:sp>
        <p:nvSpPr>
          <p:cNvPr id="7" name="Title 6">
            <a:extLst>
              <a:ext uri="{FF2B5EF4-FFF2-40B4-BE49-F238E27FC236}">
                <a16:creationId xmlns:a16="http://schemas.microsoft.com/office/drawing/2014/main" xmlns="" id="{FA0E5361-501B-4CAC-A943-E1C6340BE9C8}"/>
              </a:ext>
            </a:extLst>
          </p:cNvPr>
          <p:cNvSpPr>
            <a:spLocks noGrp="1"/>
          </p:cNvSpPr>
          <p:nvPr>
            <p:ph type="title"/>
          </p:nvPr>
        </p:nvSpPr>
        <p:spPr>
          <a:xfrm>
            <a:off x="660401" y="805214"/>
            <a:ext cx="11271771" cy="830997"/>
          </a:xfrm>
        </p:spPr>
        <p:txBody>
          <a:bodyPr/>
          <a:lstStyle/>
          <a:p>
            <a:r>
              <a:rPr lang="en-GB" sz="4800" i="0" dirty="0">
                <a:effectLst/>
                <a:latin typeface="Times New Roman" panose="02020603050405020304" pitchFamily="18" charset="0"/>
                <a:cs typeface="Times New Roman" panose="02020603050405020304" pitchFamily="18" charset="0"/>
              </a:rPr>
              <a:t>HIERARCHICAL</a:t>
            </a:r>
            <a:r>
              <a:rPr lang="en-GB" sz="4800" dirty="0">
                <a:latin typeface="Times New Roman" panose="02020603050405020304" pitchFamily="18" charset="0"/>
                <a:cs typeface="Times New Roman" panose="02020603050405020304" pitchFamily="18" charset="0"/>
              </a:rPr>
              <a:t> DATABASE MODEL</a:t>
            </a:r>
            <a:endParaRPr lang="en-GB" dirty="0"/>
          </a:p>
        </p:txBody>
      </p:sp>
    </p:spTree>
    <p:extLst>
      <p:ext uri="{BB962C8B-B14F-4D97-AF65-F5344CB8AC3E}">
        <p14:creationId xmlns:p14="http://schemas.microsoft.com/office/powerpoint/2010/main" xmlns="" val="26787489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38199" y="2039392"/>
            <a:ext cx="7665721" cy="4114800"/>
          </a:xfrm>
        </p:spPr>
        <p:txBody>
          <a:bodyPr/>
          <a:lstStyle/>
          <a:p>
            <a:pPr algn="just"/>
            <a:r>
              <a:rPr lang="en-US" sz="2400" dirty="0" smtClean="0">
                <a:solidFill>
                  <a:schemeClr val="tx1"/>
                </a:solidFill>
                <a:latin typeface="Times New Roman" pitchFamily="18" charset="0"/>
                <a:cs typeface="Times New Roman" pitchFamily="18" charset="0"/>
              </a:rPr>
              <a:t>Organized collection of structured information, or data, typically stored electronically in a computer system</a:t>
            </a:r>
          </a:p>
          <a:p>
            <a:pPr algn="just"/>
            <a:r>
              <a:rPr lang="en-US" sz="2400" dirty="0" smtClean="0">
                <a:solidFill>
                  <a:schemeClr val="tx1"/>
                </a:solidFill>
                <a:latin typeface="Times New Roman" pitchFamily="18" charset="0"/>
                <a:cs typeface="Times New Roman" pitchFamily="18" charset="0"/>
              </a:rPr>
              <a:t>Is systematic collection of data</a:t>
            </a:r>
          </a:p>
          <a:p>
            <a:pPr algn="just"/>
            <a:r>
              <a:rPr lang="en-US" sz="2400" dirty="0" smtClean="0">
                <a:solidFill>
                  <a:schemeClr val="tx1"/>
                </a:solidFill>
                <a:latin typeface="Times New Roman" pitchFamily="18" charset="0"/>
                <a:cs typeface="Times New Roman" pitchFamily="18" charset="0"/>
              </a:rPr>
              <a:t>Data in database are related data </a:t>
            </a:r>
          </a:p>
          <a:p>
            <a:pPr algn="just"/>
            <a:r>
              <a:rPr lang="en-US" sz="2400" dirty="0" smtClean="0">
                <a:solidFill>
                  <a:schemeClr val="tx1"/>
                </a:solidFill>
                <a:latin typeface="Times New Roman" pitchFamily="18" charset="0"/>
                <a:cs typeface="Times New Roman" pitchFamily="18" charset="0"/>
              </a:rPr>
              <a:t>Phone directory, Library Booklist and so on</a:t>
            </a:r>
          </a:p>
          <a:p>
            <a:pPr algn="just"/>
            <a:r>
              <a:rPr lang="en-US" sz="2400" dirty="0" smtClean="0">
                <a:solidFill>
                  <a:schemeClr val="tx1"/>
                </a:solidFill>
                <a:latin typeface="Times New Roman" pitchFamily="18" charset="0"/>
                <a:cs typeface="Times New Roman" pitchFamily="18" charset="0"/>
              </a:rPr>
              <a:t>We can filter data in database and pick chosen one</a:t>
            </a:r>
          </a:p>
          <a:p>
            <a:pPr algn="just"/>
            <a:endParaRPr lang="en-US" sz="2400" dirty="0" smtClean="0">
              <a:solidFill>
                <a:schemeClr val="tx1"/>
              </a:solidFill>
              <a:latin typeface="Times New Roman" pitchFamily="18" charset="0"/>
              <a:cs typeface="Times New Roman" pitchFamily="18" charset="0"/>
            </a:endParaRPr>
          </a:p>
          <a:p>
            <a:pPr algn="just"/>
            <a:endParaRPr lang="en-US" sz="2400" dirty="0" smtClean="0">
              <a:solidFill>
                <a:schemeClr val="tx1"/>
              </a:solidFill>
              <a:latin typeface="Times New Roman" pitchFamily="18" charset="0"/>
              <a:cs typeface="Times New Roman" pitchFamily="18" charset="0"/>
            </a:endParaRPr>
          </a:p>
        </p:txBody>
      </p:sp>
      <p:sp>
        <p:nvSpPr>
          <p:cNvPr id="3" name="Title 2"/>
          <p:cNvSpPr>
            <a:spLocks noGrp="1"/>
          </p:cNvSpPr>
          <p:nvPr>
            <p:ph type="title"/>
          </p:nvPr>
        </p:nvSpPr>
        <p:spPr/>
        <p:txBody>
          <a:bodyPr/>
          <a:lstStyle/>
          <a:p>
            <a:r>
              <a:rPr lang="en-US" dirty="0" smtClean="0"/>
              <a:t>Database</a:t>
            </a:r>
            <a:endParaRPr lang="en-US" dirty="0"/>
          </a:p>
        </p:txBody>
      </p:sp>
      <p:pic>
        <p:nvPicPr>
          <p:cNvPr id="2050" name="Picture 2" descr="D:\download (3).jfif"/>
          <p:cNvPicPr>
            <a:picLocks noChangeAspect="1" noChangeArrowheads="1"/>
          </p:cNvPicPr>
          <p:nvPr/>
        </p:nvPicPr>
        <p:blipFill>
          <a:blip r:embed="rId2"/>
          <a:srcRect/>
          <a:stretch>
            <a:fillRect/>
          </a:stretch>
        </p:blipFill>
        <p:spPr bwMode="auto">
          <a:xfrm>
            <a:off x="7411675" y="2828381"/>
            <a:ext cx="4397148" cy="3402602"/>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CE589EC-58B5-41D9-BA8F-8A96847AFB81}"/>
              </a:ext>
            </a:extLst>
          </p:cNvPr>
          <p:cNvSpPr>
            <a:spLocks noGrp="1"/>
          </p:cNvSpPr>
          <p:nvPr>
            <p:ph sz="quarter" idx="10"/>
          </p:nvPr>
        </p:nvSpPr>
        <p:spPr>
          <a:xfrm>
            <a:off x="838202" y="2039392"/>
            <a:ext cx="6147216" cy="4631231"/>
          </a:xfrm>
        </p:spPr>
        <p:txBody>
          <a:bodyPr/>
          <a:lstStyle/>
          <a:p>
            <a:pPr algn="just"/>
            <a:r>
              <a:rPr lang="en-GB" sz="2400" b="0" i="0" dirty="0">
                <a:solidFill>
                  <a:srgbClr val="273239"/>
                </a:solidFill>
                <a:effectLst/>
                <a:latin typeface="Times New Roman" panose="02020603050405020304" pitchFamily="18" charset="0"/>
                <a:cs typeface="Times New Roman" panose="02020603050405020304" pitchFamily="18" charset="0"/>
              </a:rPr>
              <a:t>This model was formalized by the Database Task group in the 1960s</a:t>
            </a:r>
          </a:p>
          <a:p>
            <a:pPr algn="just"/>
            <a:r>
              <a:rPr lang="en-GB" sz="2400" b="0" i="0" dirty="0">
                <a:solidFill>
                  <a:srgbClr val="273239"/>
                </a:solidFill>
                <a:effectLst/>
                <a:latin typeface="Times New Roman" panose="02020603050405020304" pitchFamily="18" charset="0"/>
                <a:cs typeface="Times New Roman" panose="02020603050405020304" pitchFamily="18" charset="0"/>
              </a:rPr>
              <a:t>This model is the generalization of the hierarchical model</a:t>
            </a:r>
            <a:endParaRPr lang="en-GB" sz="2400" dirty="0">
              <a:solidFill>
                <a:srgbClr val="273239"/>
              </a:solidFill>
              <a:latin typeface="Times New Roman" panose="02020603050405020304" pitchFamily="18" charset="0"/>
              <a:cs typeface="Times New Roman" panose="02020603050405020304" pitchFamily="18" charset="0"/>
            </a:endParaRPr>
          </a:p>
          <a:p>
            <a:pPr algn="just"/>
            <a:r>
              <a:rPr lang="en-GB" sz="2400" b="0" i="0" dirty="0">
                <a:solidFill>
                  <a:srgbClr val="273239"/>
                </a:solidFill>
                <a:effectLst/>
                <a:latin typeface="Times New Roman" panose="02020603050405020304" pitchFamily="18" charset="0"/>
                <a:cs typeface="Times New Roman" panose="02020603050405020304" pitchFamily="18" charset="0"/>
              </a:rPr>
              <a:t>This model can consist of multiple parent segments and these segments are grouped as levels but there exists a logical association between the segments belonging to any level</a:t>
            </a:r>
          </a:p>
          <a:p>
            <a:pPr algn="just"/>
            <a:r>
              <a:rPr lang="en-GB" sz="2400" b="0" i="0" dirty="0">
                <a:solidFill>
                  <a:srgbClr val="273239"/>
                </a:solidFill>
                <a:effectLst/>
                <a:latin typeface="Times New Roman" panose="02020603050405020304" pitchFamily="18" charset="0"/>
                <a:cs typeface="Times New Roman" panose="02020603050405020304" pitchFamily="18" charset="0"/>
              </a:rPr>
              <a:t>There exists a many-to-many logical association between any of the two segments</a:t>
            </a:r>
          </a:p>
          <a:p>
            <a:pPr algn="just"/>
            <a:endParaRPr lang="en-GB" sz="2400"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xmlns="" id="{CEE230A5-9601-4903-AFE1-E59EDCC9403D}"/>
              </a:ext>
            </a:extLst>
          </p:cNvPr>
          <p:cNvSpPr>
            <a:spLocks noGrp="1"/>
          </p:cNvSpPr>
          <p:nvPr>
            <p:ph type="title"/>
          </p:nvPr>
        </p:nvSpPr>
        <p:spPr/>
        <p:txBody>
          <a:bodyPr/>
          <a:lstStyle/>
          <a:p>
            <a:r>
              <a:rPr lang="en-GB" dirty="0"/>
              <a:t>NETWORK DATA MODEL</a:t>
            </a:r>
          </a:p>
        </p:txBody>
      </p:sp>
      <p:pic>
        <p:nvPicPr>
          <p:cNvPr id="2050" name="Picture 2" descr="Difference between Hierarchical and Network Data Model - GeeksforGeeks">
            <a:extLst>
              <a:ext uri="{FF2B5EF4-FFF2-40B4-BE49-F238E27FC236}">
                <a16:creationId xmlns:a16="http://schemas.microsoft.com/office/drawing/2014/main" xmlns="" id="{029DCC10-CE08-48C6-9DFB-EBA9689EF304}"/>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7354861" y="2254694"/>
            <a:ext cx="4547330" cy="294689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64381234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72A104C2-8DC2-4046-8E22-6AC8294865E6}"/>
              </a:ext>
            </a:extLst>
          </p:cNvPr>
          <p:cNvSpPr>
            <a:spLocks noGrp="1"/>
          </p:cNvSpPr>
          <p:nvPr>
            <p:ph type="body" sz="quarter" idx="14"/>
          </p:nvPr>
        </p:nvSpPr>
        <p:spPr/>
        <p:txBody>
          <a:bodyPr/>
          <a:lstStyle/>
          <a:p>
            <a:r>
              <a:rPr lang="en-GB" dirty="0"/>
              <a:t>Advantage </a:t>
            </a:r>
          </a:p>
        </p:txBody>
      </p:sp>
      <p:sp>
        <p:nvSpPr>
          <p:cNvPr id="3" name="Text Placeholder 2">
            <a:extLst>
              <a:ext uri="{FF2B5EF4-FFF2-40B4-BE49-F238E27FC236}">
                <a16:creationId xmlns:a16="http://schemas.microsoft.com/office/drawing/2014/main" xmlns="" id="{CC356F2A-1CC0-4518-A109-F302CC38F51B}"/>
              </a:ext>
            </a:extLst>
          </p:cNvPr>
          <p:cNvSpPr>
            <a:spLocks noGrp="1"/>
          </p:cNvSpPr>
          <p:nvPr>
            <p:ph type="body" sz="quarter" idx="13"/>
          </p:nvPr>
        </p:nvSpPr>
        <p:spPr>
          <a:xfrm>
            <a:off x="660400" y="2673522"/>
            <a:ext cx="5067300" cy="3828664"/>
          </a:xfrm>
        </p:spPr>
        <p:txBody>
          <a:bodyPr/>
          <a:lstStyle/>
          <a:p>
            <a:pPr algn="l" fontAlgn="base">
              <a:buFont typeface="Arial" panose="020B0604020202020204" pitchFamily="34" charset="0"/>
              <a:buChar char="•"/>
            </a:pPr>
            <a:r>
              <a:rPr lang="en-GB" b="0" i="0" dirty="0">
                <a:solidFill>
                  <a:srgbClr val="273239"/>
                </a:solidFill>
                <a:effectLst/>
                <a:latin typeface="urw-din"/>
              </a:rPr>
              <a:t>This model is very simple and easy to design like the hierarchical data model.</a:t>
            </a:r>
          </a:p>
          <a:p>
            <a:pPr algn="l" fontAlgn="base">
              <a:buFont typeface="Arial" panose="020B0604020202020204" pitchFamily="34" charset="0"/>
              <a:buChar char="•"/>
            </a:pPr>
            <a:r>
              <a:rPr lang="en-GB" b="0" i="0" dirty="0">
                <a:solidFill>
                  <a:srgbClr val="273239"/>
                </a:solidFill>
                <a:effectLst/>
                <a:latin typeface="urw-din"/>
              </a:rPr>
              <a:t>This model is capable of handling multiple types of relationships which can help in modelling real-life applications, for example, 1: 1, 1: M, M: N relationships.</a:t>
            </a:r>
          </a:p>
          <a:p>
            <a:pPr algn="just"/>
            <a:r>
              <a:rPr lang="en-GB" b="0" i="0" dirty="0">
                <a:solidFill>
                  <a:srgbClr val="273239"/>
                </a:solidFill>
                <a:effectLst/>
                <a:latin typeface="urw-din"/>
              </a:rPr>
              <a:t>This network does not allow a member to exist without an owner which leads to the concept of Data integrity.</a:t>
            </a:r>
          </a:p>
          <a:p>
            <a:pPr algn="just"/>
            <a:endParaRPr lang="en-GB" dirty="0"/>
          </a:p>
        </p:txBody>
      </p:sp>
      <p:sp>
        <p:nvSpPr>
          <p:cNvPr id="4" name="Text Placeholder 3">
            <a:extLst>
              <a:ext uri="{FF2B5EF4-FFF2-40B4-BE49-F238E27FC236}">
                <a16:creationId xmlns:a16="http://schemas.microsoft.com/office/drawing/2014/main" xmlns="" id="{899878F3-1C6F-4E79-B256-29DC8409017B}"/>
              </a:ext>
            </a:extLst>
          </p:cNvPr>
          <p:cNvSpPr>
            <a:spLocks noGrp="1"/>
          </p:cNvSpPr>
          <p:nvPr>
            <p:ph type="body" sz="quarter" idx="15"/>
          </p:nvPr>
        </p:nvSpPr>
        <p:spPr/>
        <p:txBody>
          <a:bodyPr/>
          <a:lstStyle/>
          <a:p>
            <a:r>
              <a:rPr lang="en-GB" dirty="0"/>
              <a:t>Disadvantage</a:t>
            </a:r>
          </a:p>
        </p:txBody>
      </p:sp>
      <p:sp>
        <p:nvSpPr>
          <p:cNvPr id="5" name="Text Placeholder 4">
            <a:extLst>
              <a:ext uri="{FF2B5EF4-FFF2-40B4-BE49-F238E27FC236}">
                <a16:creationId xmlns:a16="http://schemas.microsoft.com/office/drawing/2014/main" xmlns="" id="{DC3DF50B-9949-4683-9861-D22FF74BF425}"/>
              </a:ext>
            </a:extLst>
          </p:cNvPr>
          <p:cNvSpPr>
            <a:spLocks noGrp="1"/>
          </p:cNvSpPr>
          <p:nvPr>
            <p:ph type="body" sz="quarter" idx="16"/>
          </p:nvPr>
        </p:nvSpPr>
        <p:spPr>
          <a:xfrm>
            <a:off x="6464300" y="2677067"/>
            <a:ext cx="5067300" cy="3828664"/>
          </a:xfrm>
        </p:spPr>
        <p:txBody>
          <a:bodyPr/>
          <a:lstStyle/>
          <a:p>
            <a:pPr algn="just" fontAlgn="base">
              <a:buFont typeface="Arial" panose="020B0604020202020204" pitchFamily="34" charset="0"/>
              <a:buChar char="•"/>
            </a:pPr>
            <a:r>
              <a:rPr lang="en-GB" b="0" i="0" dirty="0">
                <a:solidFill>
                  <a:srgbClr val="273239"/>
                </a:solidFill>
                <a:effectLst/>
                <a:latin typeface="urw-din"/>
              </a:rPr>
              <a:t>The schema or the structure of this database is very complex in nature as all the records are maintained by the use of pointers</a:t>
            </a:r>
          </a:p>
          <a:p>
            <a:pPr algn="just" fontAlgn="base">
              <a:buFont typeface="Arial" panose="020B0604020202020204" pitchFamily="34" charset="0"/>
              <a:buChar char="•"/>
            </a:pPr>
            <a:r>
              <a:rPr lang="en-GB" b="0" i="0" dirty="0">
                <a:solidFill>
                  <a:srgbClr val="273239"/>
                </a:solidFill>
                <a:effectLst/>
                <a:latin typeface="urw-din"/>
              </a:rPr>
              <a:t>The design or the structure of this model is not user-friendly</a:t>
            </a:r>
          </a:p>
          <a:p>
            <a:pPr algn="just" fontAlgn="base">
              <a:buFont typeface="Arial" panose="020B0604020202020204" pitchFamily="34" charset="0"/>
              <a:buChar char="•"/>
            </a:pPr>
            <a:r>
              <a:rPr lang="en-GB" b="0" i="0" dirty="0">
                <a:solidFill>
                  <a:srgbClr val="273239"/>
                </a:solidFill>
                <a:effectLst/>
                <a:latin typeface="urw-din"/>
              </a:rPr>
              <a:t>This model does not have any scope of automated query optimization</a:t>
            </a:r>
          </a:p>
        </p:txBody>
      </p:sp>
      <p:sp>
        <p:nvSpPr>
          <p:cNvPr id="7" name="Title 6">
            <a:extLst>
              <a:ext uri="{FF2B5EF4-FFF2-40B4-BE49-F238E27FC236}">
                <a16:creationId xmlns:a16="http://schemas.microsoft.com/office/drawing/2014/main" xmlns="" id="{FA0E5361-501B-4CAC-A943-E1C6340BE9C8}"/>
              </a:ext>
            </a:extLst>
          </p:cNvPr>
          <p:cNvSpPr>
            <a:spLocks noGrp="1"/>
          </p:cNvSpPr>
          <p:nvPr>
            <p:ph type="title"/>
          </p:nvPr>
        </p:nvSpPr>
        <p:spPr>
          <a:xfrm>
            <a:off x="660401" y="805214"/>
            <a:ext cx="11271771" cy="830997"/>
          </a:xfrm>
        </p:spPr>
        <p:txBody>
          <a:bodyPr/>
          <a:lstStyle/>
          <a:p>
            <a:pPr algn="ctr"/>
            <a:r>
              <a:rPr lang="en-GB" dirty="0"/>
              <a:t>NETWORK DATA MODEL</a:t>
            </a:r>
          </a:p>
        </p:txBody>
      </p:sp>
    </p:spTree>
    <p:extLst>
      <p:ext uri="{BB962C8B-B14F-4D97-AF65-F5344CB8AC3E}">
        <p14:creationId xmlns:p14="http://schemas.microsoft.com/office/powerpoint/2010/main" xmlns="" val="8721387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7CE589EC-58B5-41D9-BA8F-8A96847AFB81}"/>
              </a:ext>
            </a:extLst>
          </p:cNvPr>
          <p:cNvSpPr>
            <a:spLocks noGrp="1"/>
          </p:cNvSpPr>
          <p:nvPr>
            <p:ph sz="quarter" idx="10"/>
          </p:nvPr>
        </p:nvSpPr>
        <p:spPr>
          <a:xfrm>
            <a:off x="838202" y="2039392"/>
            <a:ext cx="6147216" cy="4631231"/>
          </a:xfrm>
        </p:spPr>
        <p:txBody>
          <a:bodyPr/>
          <a:lstStyle/>
          <a:p>
            <a:pPr algn="just"/>
            <a:r>
              <a:rPr lang="en-GB" sz="2400" i="0" dirty="0">
                <a:solidFill>
                  <a:srgbClr val="273239"/>
                </a:solidFill>
                <a:effectLst/>
                <a:latin typeface="Times New Roman" panose="02020603050405020304" pitchFamily="18" charset="0"/>
                <a:cs typeface="Times New Roman" panose="02020603050405020304" pitchFamily="18" charset="0"/>
              </a:rPr>
              <a:t>Relational Model was proposed by E.F. Codd to model data in the form of relations or tables</a:t>
            </a:r>
          </a:p>
          <a:p>
            <a:pPr algn="just"/>
            <a:r>
              <a:rPr lang="en-GB" sz="2400" i="0" dirty="0">
                <a:solidFill>
                  <a:srgbClr val="202124"/>
                </a:solidFill>
                <a:effectLst/>
                <a:latin typeface="Times New Roman" panose="02020603050405020304" pitchFamily="18" charset="0"/>
                <a:cs typeface="Times New Roman" panose="02020603050405020304" pitchFamily="18" charset="0"/>
              </a:rPr>
              <a:t>A common type of database that stores data in tables, so it can be used in relation to other stored datasets</a:t>
            </a:r>
            <a:endParaRPr lang="en-GB" sz="2400" i="0" dirty="0">
              <a:solidFill>
                <a:srgbClr val="273239"/>
              </a:solidFill>
              <a:effectLst/>
              <a:latin typeface="Times New Roman" panose="02020603050405020304" pitchFamily="18" charset="0"/>
              <a:cs typeface="Times New Roman" panose="02020603050405020304" pitchFamily="18" charset="0"/>
            </a:endParaRPr>
          </a:p>
          <a:p>
            <a:pPr algn="just"/>
            <a:r>
              <a:rPr lang="en-GB" sz="2400" i="0" dirty="0">
                <a:solidFill>
                  <a:srgbClr val="273239"/>
                </a:solidFill>
                <a:effectLst/>
                <a:latin typeface="Times New Roman" panose="02020603050405020304" pitchFamily="18" charset="0"/>
                <a:cs typeface="Times New Roman" panose="02020603050405020304" pitchFamily="18" charset="0"/>
              </a:rPr>
              <a:t> A relational database stores data in the form of relations (tables)</a:t>
            </a:r>
            <a:endParaRPr lang="en-GB" sz="2400"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xmlns="" id="{CEE230A5-9601-4903-AFE1-E59EDCC9403D}"/>
              </a:ext>
            </a:extLst>
          </p:cNvPr>
          <p:cNvSpPr>
            <a:spLocks noGrp="1"/>
          </p:cNvSpPr>
          <p:nvPr>
            <p:ph type="title"/>
          </p:nvPr>
        </p:nvSpPr>
        <p:spPr/>
        <p:txBody>
          <a:bodyPr/>
          <a:lstStyle/>
          <a:p>
            <a:r>
              <a:rPr lang="en-GB" dirty="0"/>
              <a:t>RELATIONAL DATA MODEL</a:t>
            </a:r>
          </a:p>
        </p:txBody>
      </p:sp>
      <p:pic>
        <p:nvPicPr>
          <p:cNvPr id="5" name="Picture 4">
            <a:extLst>
              <a:ext uri="{FF2B5EF4-FFF2-40B4-BE49-F238E27FC236}">
                <a16:creationId xmlns:a16="http://schemas.microsoft.com/office/drawing/2014/main" xmlns="" id="{9CED7262-9CD4-4BC5-A53B-CCA71A3B62AC}"/>
              </a:ext>
            </a:extLst>
          </p:cNvPr>
          <p:cNvPicPr>
            <a:picLocks noChangeAspect="1"/>
          </p:cNvPicPr>
          <p:nvPr/>
        </p:nvPicPr>
        <p:blipFill>
          <a:blip r:embed="rId2"/>
          <a:stretch>
            <a:fillRect/>
          </a:stretch>
        </p:blipFill>
        <p:spPr>
          <a:xfrm>
            <a:off x="7188254" y="1741644"/>
            <a:ext cx="4733925" cy="448135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xmlns="" val="272244098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72A104C2-8DC2-4046-8E22-6AC8294865E6}"/>
              </a:ext>
            </a:extLst>
          </p:cNvPr>
          <p:cNvSpPr>
            <a:spLocks noGrp="1"/>
          </p:cNvSpPr>
          <p:nvPr>
            <p:ph type="body" sz="quarter" idx="14"/>
          </p:nvPr>
        </p:nvSpPr>
        <p:spPr/>
        <p:txBody>
          <a:bodyPr/>
          <a:lstStyle/>
          <a:p>
            <a:r>
              <a:rPr lang="en-GB" dirty="0"/>
              <a:t>Advantage </a:t>
            </a:r>
          </a:p>
        </p:txBody>
      </p:sp>
      <p:sp>
        <p:nvSpPr>
          <p:cNvPr id="3" name="Text Placeholder 2">
            <a:extLst>
              <a:ext uri="{FF2B5EF4-FFF2-40B4-BE49-F238E27FC236}">
                <a16:creationId xmlns:a16="http://schemas.microsoft.com/office/drawing/2014/main" xmlns="" id="{CC356F2A-1CC0-4518-A109-F302CC38F51B}"/>
              </a:ext>
            </a:extLst>
          </p:cNvPr>
          <p:cNvSpPr>
            <a:spLocks noGrp="1"/>
          </p:cNvSpPr>
          <p:nvPr>
            <p:ph type="body" sz="quarter" idx="13"/>
          </p:nvPr>
        </p:nvSpPr>
        <p:spPr>
          <a:xfrm>
            <a:off x="660400" y="2673522"/>
            <a:ext cx="5067300" cy="3828664"/>
          </a:xfrm>
        </p:spPr>
        <p:txBody>
          <a:bodyPr/>
          <a:lstStyle/>
          <a:p>
            <a:pPr algn="just"/>
            <a:r>
              <a:rPr lang="en-GB" dirty="0"/>
              <a:t>Very less redundancy of data in this model</a:t>
            </a:r>
          </a:p>
          <a:p>
            <a:pPr algn="just"/>
            <a:r>
              <a:rPr lang="en-GB" dirty="0"/>
              <a:t>Normalization of database is possible in this model</a:t>
            </a:r>
          </a:p>
          <a:p>
            <a:pPr algn="just"/>
            <a:r>
              <a:rPr lang="en-GB" dirty="0"/>
              <a:t>Quick data processing</a:t>
            </a:r>
          </a:p>
          <a:p>
            <a:pPr algn="just"/>
            <a:r>
              <a:rPr lang="en-GB" dirty="0"/>
              <a:t>Table are interlinked with some common keys </a:t>
            </a:r>
          </a:p>
          <a:p>
            <a:pPr algn="just"/>
            <a:r>
              <a:rPr lang="en-GB" dirty="0"/>
              <a:t>We bind our database by various level of security</a:t>
            </a:r>
          </a:p>
        </p:txBody>
      </p:sp>
      <p:sp>
        <p:nvSpPr>
          <p:cNvPr id="4" name="Text Placeholder 3">
            <a:extLst>
              <a:ext uri="{FF2B5EF4-FFF2-40B4-BE49-F238E27FC236}">
                <a16:creationId xmlns:a16="http://schemas.microsoft.com/office/drawing/2014/main" xmlns="" id="{899878F3-1C6F-4E79-B256-29DC8409017B}"/>
              </a:ext>
            </a:extLst>
          </p:cNvPr>
          <p:cNvSpPr>
            <a:spLocks noGrp="1"/>
          </p:cNvSpPr>
          <p:nvPr>
            <p:ph type="body" sz="quarter" idx="15"/>
          </p:nvPr>
        </p:nvSpPr>
        <p:spPr/>
        <p:txBody>
          <a:bodyPr/>
          <a:lstStyle/>
          <a:p>
            <a:r>
              <a:rPr lang="en-GB" dirty="0"/>
              <a:t>Disadvantage</a:t>
            </a:r>
          </a:p>
        </p:txBody>
      </p:sp>
      <p:sp>
        <p:nvSpPr>
          <p:cNvPr id="5" name="Text Placeholder 4">
            <a:extLst>
              <a:ext uri="{FF2B5EF4-FFF2-40B4-BE49-F238E27FC236}">
                <a16:creationId xmlns:a16="http://schemas.microsoft.com/office/drawing/2014/main" xmlns="" id="{DC3DF50B-9949-4683-9861-D22FF74BF425}"/>
              </a:ext>
            </a:extLst>
          </p:cNvPr>
          <p:cNvSpPr>
            <a:spLocks noGrp="1"/>
          </p:cNvSpPr>
          <p:nvPr>
            <p:ph type="body" sz="quarter" idx="16"/>
          </p:nvPr>
        </p:nvSpPr>
        <p:spPr>
          <a:xfrm>
            <a:off x="6464300" y="2677067"/>
            <a:ext cx="5067300" cy="3828664"/>
          </a:xfrm>
        </p:spPr>
        <p:txBody>
          <a:bodyPr/>
          <a:lstStyle/>
          <a:p>
            <a:pPr algn="just" fontAlgn="base"/>
            <a:r>
              <a:rPr lang="en-GB" dirty="0">
                <a:solidFill>
                  <a:srgbClr val="273239"/>
                </a:solidFill>
                <a:latin typeface="urw-din"/>
              </a:rPr>
              <a:t>Very complex designs are made </a:t>
            </a:r>
            <a:br>
              <a:rPr lang="en-GB" dirty="0">
                <a:solidFill>
                  <a:srgbClr val="273239"/>
                </a:solidFill>
                <a:latin typeface="urw-din"/>
              </a:rPr>
            </a:br>
            <a:r>
              <a:rPr lang="en-GB" dirty="0">
                <a:solidFill>
                  <a:srgbClr val="273239"/>
                </a:solidFill>
                <a:latin typeface="urw-din"/>
              </a:rPr>
              <a:t>(ER–diagram, schema diagram)</a:t>
            </a:r>
          </a:p>
          <a:p>
            <a:pPr algn="just" fontAlgn="base"/>
            <a:r>
              <a:rPr lang="en-GB" dirty="0">
                <a:solidFill>
                  <a:srgbClr val="273239"/>
                </a:solidFill>
                <a:latin typeface="urw-din"/>
              </a:rPr>
              <a:t>We got many rule to prepare data table so its not user </a:t>
            </a:r>
            <a:r>
              <a:rPr lang="en-GB" dirty="0" smtClean="0">
                <a:solidFill>
                  <a:srgbClr val="273239"/>
                </a:solidFill>
                <a:latin typeface="urw-din"/>
              </a:rPr>
              <a:t>friendly</a:t>
            </a:r>
          </a:p>
          <a:p>
            <a:pPr algn="just" fontAlgn="base"/>
            <a:r>
              <a:rPr lang="en-GB" b="0" i="0" dirty="0" smtClean="0">
                <a:solidFill>
                  <a:srgbClr val="273239"/>
                </a:solidFill>
                <a:effectLst/>
                <a:latin typeface="urw-din"/>
              </a:rPr>
              <a:t>Expensive </a:t>
            </a:r>
            <a:r>
              <a:rPr lang="en-GB" b="0" i="0" dirty="0">
                <a:solidFill>
                  <a:srgbClr val="273239"/>
                </a:solidFill>
                <a:effectLst/>
                <a:latin typeface="urw-din"/>
              </a:rPr>
              <a:t>t</a:t>
            </a:r>
            <a:r>
              <a:rPr lang="en-GB" dirty="0">
                <a:solidFill>
                  <a:srgbClr val="273239"/>
                </a:solidFill>
                <a:latin typeface="urw-din"/>
              </a:rPr>
              <a:t>o make and need extra storage</a:t>
            </a:r>
            <a:endParaRPr lang="en-GB" b="0" i="0" dirty="0">
              <a:solidFill>
                <a:srgbClr val="273239"/>
              </a:solidFill>
              <a:effectLst/>
              <a:latin typeface="urw-din"/>
            </a:endParaRPr>
          </a:p>
        </p:txBody>
      </p:sp>
      <p:sp>
        <p:nvSpPr>
          <p:cNvPr id="7" name="Title 6">
            <a:extLst>
              <a:ext uri="{FF2B5EF4-FFF2-40B4-BE49-F238E27FC236}">
                <a16:creationId xmlns:a16="http://schemas.microsoft.com/office/drawing/2014/main" xmlns="" id="{FA0E5361-501B-4CAC-A943-E1C6340BE9C8}"/>
              </a:ext>
            </a:extLst>
          </p:cNvPr>
          <p:cNvSpPr>
            <a:spLocks noGrp="1"/>
          </p:cNvSpPr>
          <p:nvPr>
            <p:ph type="title"/>
          </p:nvPr>
        </p:nvSpPr>
        <p:spPr>
          <a:xfrm>
            <a:off x="660401" y="805214"/>
            <a:ext cx="11271771" cy="830997"/>
          </a:xfrm>
        </p:spPr>
        <p:txBody>
          <a:bodyPr/>
          <a:lstStyle/>
          <a:p>
            <a:pPr algn="ctr"/>
            <a:r>
              <a:rPr lang="en-GB" dirty="0"/>
              <a:t>NETWORK DATA MODEL</a:t>
            </a:r>
          </a:p>
        </p:txBody>
      </p:sp>
    </p:spTree>
    <p:extLst>
      <p:ext uri="{BB962C8B-B14F-4D97-AF65-F5344CB8AC3E}">
        <p14:creationId xmlns:p14="http://schemas.microsoft.com/office/powerpoint/2010/main" xmlns="" val="87528271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D5451186-664C-4C63-981B-3D92D7C7E2D9}"/>
              </a:ext>
            </a:extLst>
          </p:cNvPr>
          <p:cNvSpPr>
            <a:spLocks noGrp="1"/>
          </p:cNvSpPr>
          <p:nvPr>
            <p:ph sz="quarter" idx="10"/>
          </p:nvPr>
        </p:nvSpPr>
        <p:spPr/>
        <p:txBody>
          <a:bodyPr/>
          <a:lstStyle/>
          <a:p>
            <a:pPr algn="just"/>
            <a:r>
              <a:rPr lang="en-US" sz="2400" i="0" dirty="0">
                <a:solidFill>
                  <a:srgbClr val="202124"/>
                </a:solidFill>
                <a:effectLst/>
                <a:latin typeface="Times New Roman" panose="02020603050405020304" pitchFamily="18" charset="0"/>
                <a:cs typeface="Times New Roman" panose="02020603050405020304" pitchFamily="18" charset="0"/>
              </a:rPr>
              <a:t>A centralized database (sometimes abbreviated CDB) is a database that is located, stored, and maintained in a single location</a:t>
            </a:r>
          </a:p>
          <a:p>
            <a:pPr algn="just"/>
            <a:r>
              <a:rPr lang="en-US" sz="2400" i="0" dirty="0">
                <a:solidFill>
                  <a:srgbClr val="202124"/>
                </a:solidFill>
                <a:effectLst/>
                <a:latin typeface="Times New Roman" panose="02020603050405020304" pitchFamily="18" charset="0"/>
                <a:cs typeface="Times New Roman" panose="02020603050405020304" pitchFamily="18" charset="0"/>
              </a:rPr>
              <a:t> Users access a centralized database through a computer network which is able to give them access to the central CPU, which in turn maintains to the database itself</a:t>
            </a:r>
            <a:endParaRPr lang="en-US" sz="2400" dirty="0">
              <a:solidFill>
                <a:srgbClr val="202124"/>
              </a:solidFill>
              <a:latin typeface="Times New Roman" panose="02020603050405020304" pitchFamily="18" charset="0"/>
              <a:cs typeface="Times New Roman" panose="02020603050405020304" pitchFamily="18" charset="0"/>
            </a:endParaRPr>
          </a:p>
          <a:p>
            <a:pPr algn="just"/>
            <a:r>
              <a:rPr lang="en-US" sz="2400" i="0" dirty="0">
                <a:solidFill>
                  <a:srgbClr val="202124"/>
                </a:solidFill>
                <a:effectLst/>
                <a:latin typeface="Times New Roman" panose="02020603050405020304" pitchFamily="18" charset="0"/>
                <a:cs typeface="Times New Roman" panose="02020603050405020304" pitchFamily="18" charset="0"/>
              </a:rPr>
              <a:t> Mainframe computer is the example of centralized database management system</a:t>
            </a:r>
            <a:endParaRPr lang="en-US" sz="2400"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xmlns="" id="{1E4C310E-7C99-439E-A8FB-540AE0F3BCFE}"/>
              </a:ext>
            </a:extLst>
          </p:cNvPr>
          <p:cNvSpPr>
            <a:spLocks noGrp="1"/>
          </p:cNvSpPr>
          <p:nvPr>
            <p:ph type="title"/>
          </p:nvPr>
        </p:nvSpPr>
        <p:spPr/>
        <p:txBody>
          <a:bodyPr/>
          <a:lstStyle/>
          <a:p>
            <a:r>
              <a:rPr lang="en-US" dirty="0"/>
              <a:t>Centralized Database</a:t>
            </a:r>
          </a:p>
        </p:txBody>
      </p:sp>
      <p:pic>
        <p:nvPicPr>
          <p:cNvPr id="1026" name="Picture 2" descr="Database Systems Types - CSVeda">
            <a:extLst>
              <a:ext uri="{FF2B5EF4-FFF2-40B4-BE49-F238E27FC236}">
                <a16:creationId xmlns:a16="http://schemas.microsoft.com/office/drawing/2014/main" xmlns="" id="{5BA49199-1E4F-49BE-8780-CDF8EB59E476}"/>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482630" y="4096793"/>
            <a:ext cx="4124117" cy="251604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85667105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72A104C2-8DC2-4046-8E22-6AC8294865E6}"/>
              </a:ext>
            </a:extLst>
          </p:cNvPr>
          <p:cNvSpPr>
            <a:spLocks noGrp="1"/>
          </p:cNvSpPr>
          <p:nvPr>
            <p:ph type="body" sz="quarter" idx="14"/>
          </p:nvPr>
        </p:nvSpPr>
        <p:spPr/>
        <p:txBody>
          <a:bodyPr/>
          <a:lstStyle/>
          <a:p>
            <a:r>
              <a:rPr lang="en-GB" dirty="0"/>
              <a:t>Advantage </a:t>
            </a:r>
          </a:p>
        </p:txBody>
      </p:sp>
      <p:sp>
        <p:nvSpPr>
          <p:cNvPr id="3" name="Text Placeholder 2">
            <a:extLst>
              <a:ext uri="{FF2B5EF4-FFF2-40B4-BE49-F238E27FC236}">
                <a16:creationId xmlns:a16="http://schemas.microsoft.com/office/drawing/2014/main" xmlns="" id="{CC356F2A-1CC0-4518-A109-F302CC38F51B}"/>
              </a:ext>
            </a:extLst>
          </p:cNvPr>
          <p:cNvSpPr>
            <a:spLocks noGrp="1"/>
          </p:cNvSpPr>
          <p:nvPr>
            <p:ph type="body" sz="quarter" idx="13"/>
          </p:nvPr>
        </p:nvSpPr>
        <p:spPr>
          <a:xfrm>
            <a:off x="660400" y="2673522"/>
            <a:ext cx="5067300" cy="3828664"/>
          </a:xfrm>
        </p:spPr>
        <p:txBody>
          <a:bodyPr/>
          <a:lstStyle/>
          <a:p>
            <a:pPr algn="just"/>
            <a:r>
              <a:rPr lang="en-US" i="0" dirty="0">
                <a:solidFill>
                  <a:srgbClr val="3A3A3A"/>
                </a:solidFill>
                <a:effectLst/>
                <a:latin typeface="Work Sans" pitchFamily="2" charset="0"/>
              </a:rPr>
              <a:t>It allows for working on cross-functional projects</a:t>
            </a:r>
          </a:p>
          <a:p>
            <a:pPr algn="just"/>
            <a:r>
              <a:rPr lang="en-US" i="0" dirty="0">
                <a:solidFill>
                  <a:srgbClr val="3A3A3A"/>
                </a:solidFill>
                <a:effectLst/>
                <a:latin typeface="Work Sans" pitchFamily="2" charset="0"/>
              </a:rPr>
              <a:t>It is easier to share ideas across analysts</a:t>
            </a:r>
          </a:p>
          <a:p>
            <a:pPr algn="just"/>
            <a:r>
              <a:rPr lang="en-US" i="0" dirty="0">
                <a:solidFill>
                  <a:srgbClr val="3A3A3A"/>
                </a:solidFill>
                <a:effectLst/>
                <a:latin typeface="Work Sans" pitchFamily="2" charset="0"/>
              </a:rPr>
              <a:t>Higher levels of dependability are present within the system</a:t>
            </a:r>
          </a:p>
          <a:p>
            <a:pPr algn="just"/>
            <a:r>
              <a:rPr lang="en-US" i="0" dirty="0">
                <a:solidFill>
                  <a:srgbClr val="3A3A3A"/>
                </a:solidFill>
                <a:effectLst/>
                <a:latin typeface="Work Sans" pitchFamily="2" charset="0"/>
              </a:rPr>
              <a:t>Organizations can act with greater speed</a:t>
            </a:r>
          </a:p>
          <a:p>
            <a:pPr algn="just"/>
            <a:r>
              <a:rPr lang="en-US" i="0" dirty="0">
                <a:solidFill>
                  <a:srgbClr val="3A3A3A"/>
                </a:solidFill>
                <a:effectLst/>
                <a:latin typeface="Work Sans" pitchFamily="2" charset="0"/>
              </a:rPr>
              <a:t>t helps an organization stay close to a focused vision</a:t>
            </a:r>
          </a:p>
          <a:p>
            <a:pPr algn="just"/>
            <a:endParaRPr lang="en-GB" dirty="0"/>
          </a:p>
        </p:txBody>
      </p:sp>
      <p:sp>
        <p:nvSpPr>
          <p:cNvPr id="4" name="Text Placeholder 3">
            <a:extLst>
              <a:ext uri="{FF2B5EF4-FFF2-40B4-BE49-F238E27FC236}">
                <a16:creationId xmlns:a16="http://schemas.microsoft.com/office/drawing/2014/main" xmlns="" id="{899878F3-1C6F-4E79-B256-29DC8409017B}"/>
              </a:ext>
            </a:extLst>
          </p:cNvPr>
          <p:cNvSpPr>
            <a:spLocks noGrp="1"/>
          </p:cNvSpPr>
          <p:nvPr>
            <p:ph type="body" sz="quarter" idx="15"/>
          </p:nvPr>
        </p:nvSpPr>
        <p:spPr/>
        <p:txBody>
          <a:bodyPr/>
          <a:lstStyle/>
          <a:p>
            <a:r>
              <a:rPr lang="en-GB" dirty="0"/>
              <a:t>Disadvantage</a:t>
            </a:r>
          </a:p>
        </p:txBody>
      </p:sp>
      <p:sp>
        <p:nvSpPr>
          <p:cNvPr id="5" name="Text Placeholder 4">
            <a:extLst>
              <a:ext uri="{FF2B5EF4-FFF2-40B4-BE49-F238E27FC236}">
                <a16:creationId xmlns:a16="http://schemas.microsoft.com/office/drawing/2014/main" xmlns="" id="{DC3DF50B-9949-4683-9861-D22FF74BF425}"/>
              </a:ext>
            </a:extLst>
          </p:cNvPr>
          <p:cNvSpPr>
            <a:spLocks noGrp="1"/>
          </p:cNvSpPr>
          <p:nvPr>
            <p:ph type="body" sz="quarter" idx="16"/>
          </p:nvPr>
        </p:nvSpPr>
        <p:spPr>
          <a:xfrm>
            <a:off x="6464300" y="2677067"/>
            <a:ext cx="5067300" cy="3828664"/>
          </a:xfrm>
        </p:spPr>
        <p:txBody>
          <a:bodyPr/>
          <a:lstStyle/>
          <a:p>
            <a:pPr algn="just" fontAlgn="base"/>
            <a:r>
              <a:rPr lang="en-US" dirty="0">
                <a:solidFill>
                  <a:srgbClr val="3A3A3A"/>
                </a:solidFill>
                <a:latin typeface="Work Sans" pitchFamily="2" charset="0"/>
              </a:rPr>
              <a:t>I</a:t>
            </a:r>
            <a:r>
              <a:rPr lang="en-US" i="0" dirty="0">
                <a:solidFill>
                  <a:srgbClr val="3A3A3A"/>
                </a:solidFill>
                <a:effectLst/>
                <a:latin typeface="Work Sans" pitchFamily="2" charset="0"/>
              </a:rPr>
              <a:t>t can become unresponsive to the needs of the business</a:t>
            </a:r>
          </a:p>
          <a:p>
            <a:pPr algn="just" fontAlgn="base"/>
            <a:r>
              <a:rPr lang="en-US" i="0" dirty="0">
                <a:solidFill>
                  <a:srgbClr val="3A3A3A"/>
                </a:solidFill>
                <a:effectLst/>
                <a:latin typeface="Work Sans" pitchFamily="2" charset="0"/>
              </a:rPr>
              <a:t>It can have a negative impact on local morale</a:t>
            </a:r>
          </a:p>
          <a:p>
            <a:pPr algn="just" fontAlgn="base"/>
            <a:r>
              <a:rPr lang="en-US" i="0" dirty="0">
                <a:solidFill>
                  <a:srgbClr val="3A3A3A"/>
                </a:solidFill>
                <a:effectLst/>
                <a:latin typeface="Work Sans" pitchFamily="2" charset="0"/>
              </a:rPr>
              <a:t>It may increase costs</a:t>
            </a:r>
          </a:p>
          <a:p>
            <a:pPr algn="just" fontAlgn="base"/>
            <a:r>
              <a:rPr lang="en-US" i="0" dirty="0">
                <a:solidFill>
                  <a:srgbClr val="3A3A3A"/>
                </a:solidFill>
                <a:effectLst/>
                <a:latin typeface="Work Sans" pitchFamily="2" charset="0"/>
              </a:rPr>
              <a:t>There is a risk of loss</a:t>
            </a:r>
          </a:p>
          <a:p>
            <a:pPr algn="just" fontAlgn="base"/>
            <a:endParaRPr lang="en-GB" i="0" dirty="0">
              <a:solidFill>
                <a:srgbClr val="273239"/>
              </a:solidFill>
              <a:effectLst/>
              <a:latin typeface="urw-din"/>
            </a:endParaRPr>
          </a:p>
        </p:txBody>
      </p:sp>
      <p:sp>
        <p:nvSpPr>
          <p:cNvPr id="7" name="Title 6">
            <a:extLst>
              <a:ext uri="{FF2B5EF4-FFF2-40B4-BE49-F238E27FC236}">
                <a16:creationId xmlns:a16="http://schemas.microsoft.com/office/drawing/2014/main" xmlns="" id="{FA0E5361-501B-4CAC-A943-E1C6340BE9C8}"/>
              </a:ext>
            </a:extLst>
          </p:cNvPr>
          <p:cNvSpPr>
            <a:spLocks noGrp="1"/>
          </p:cNvSpPr>
          <p:nvPr>
            <p:ph type="title"/>
          </p:nvPr>
        </p:nvSpPr>
        <p:spPr>
          <a:xfrm>
            <a:off x="660401" y="805214"/>
            <a:ext cx="11271771" cy="830997"/>
          </a:xfrm>
        </p:spPr>
        <p:txBody>
          <a:bodyPr/>
          <a:lstStyle/>
          <a:p>
            <a:pPr algn="ctr"/>
            <a:r>
              <a:rPr lang="en-GB" dirty="0"/>
              <a:t>Centralized Database</a:t>
            </a:r>
          </a:p>
        </p:txBody>
      </p:sp>
    </p:spTree>
    <p:extLst>
      <p:ext uri="{BB962C8B-B14F-4D97-AF65-F5344CB8AC3E}">
        <p14:creationId xmlns:p14="http://schemas.microsoft.com/office/powerpoint/2010/main" xmlns="" val="329432693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D5451186-664C-4C63-981B-3D92D7C7E2D9}"/>
              </a:ext>
            </a:extLst>
          </p:cNvPr>
          <p:cNvSpPr>
            <a:spLocks noGrp="1"/>
          </p:cNvSpPr>
          <p:nvPr>
            <p:ph sz="quarter" idx="10"/>
          </p:nvPr>
        </p:nvSpPr>
        <p:spPr>
          <a:xfrm>
            <a:off x="838201" y="2039392"/>
            <a:ext cx="6463748" cy="4114800"/>
          </a:xfrm>
        </p:spPr>
        <p:txBody>
          <a:bodyPr/>
          <a:lstStyle/>
          <a:p>
            <a:pPr algn="just"/>
            <a:r>
              <a:rPr lang="en-US" sz="2400" i="0" dirty="0">
                <a:solidFill>
                  <a:srgbClr val="202124"/>
                </a:solidFill>
                <a:effectLst/>
                <a:latin typeface="arial" panose="020B0604020202020204" pitchFamily="34" charset="0"/>
              </a:rPr>
              <a:t>A distributed database is a collection of multiple, logically interrelated databases distributed over a computer network</a:t>
            </a:r>
          </a:p>
          <a:p>
            <a:pPr algn="just"/>
            <a:r>
              <a:rPr lang="en-US" sz="2400" i="0" dirty="0">
                <a:solidFill>
                  <a:srgbClr val="202124"/>
                </a:solidFill>
                <a:effectLst/>
                <a:latin typeface="arial" panose="020B0604020202020204" pitchFamily="34" charset="0"/>
              </a:rPr>
              <a:t>Database that is not limited to one system, it is spread over different sites</a:t>
            </a:r>
          </a:p>
          <a:p>
            <a:pPr algn="just"/>
            <a:r>
              <a:rPr lang="en-US" sz="2400" i="0" dirty="0">
                <a:solidFill>
                  <a:srgbClr val="202124"/>
                </a:solidFill>
                <a:effectLst/>
                <a:latin typeface="arial" panose="020B0604020202020204" pitchFamily="34" charset="0"/>
              </a:rPr>
              <a:t>Distributed databases allow local users to manage and access the data in the local databases while providing some sort of global data management which provides global users with a global view of the data</a:t>
            </a:r>
            <a:endParaRPr lang="en-US" sz="2400"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xmlns="" id="{1E4C310E-7C99-439E-A8FB-540AE0F3BCFE}"/>
              </a:ext>
            </a:extLst>
          </p:cNvPr>
          <p:cNvSpPr>
            <a:spLocks noGrp="1"/>
          </p:cNvSpPr>
          <p:nvPr>
            <p:ph type="title"/>
          </p:nvPr>
        </p:nvSpPr>
        <p:spPr/>
        <p:txBody>
          <a:bodyPr/>
          <a:lstStyle/>
          <a:p>
            <a:r>
              <a:rPr lang="en-US" dirty="0"/>
              <a:t>Distributed Database</a:t>
            </a:r>
          </a:p>
        </p:txBody>
      </p:sp>
      <p:pic>
        <p:nvPicPr>
          <p:cNvPr id="2052" name="Picture 4" descr="Distributed database system | Download Scientific Diagram">
            <a:extLst>
              <a:ext uri="{FF2B5EF4-FFF2-40B4-BE49-F238E27FC236}">
                <a16:creationId xmlns:a16="http://schemas.microsoft.com/office/drawing/2014/main" xmlns="" id="{7CC20E5A-58DC-4704-9614-B502D9335F0C}"/>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7805531" y="1501431"/>
            <a:ext cx="3896139" cy="299105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72729589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72A104C2-8DC2-4046-8E22-6AC8294865E6}"/>
              </a:ext>
            </a:extLst>
          </p:cNvPr>
          <p:cNvSpPr>
            <a:spLocks noGrp="1"/>
          </p:cNvSpPr>
          <p:nvPr>
            <p:ph type="body" sz="quarter" idx="14"/>
          </p:nvPr>
        </p:nvSpPr>
        <p:spPr/>
        <p:txBody>
          <a:bodyPr/>
          <a:lstStyle/>
          <a:p>
            <a:r>
              <a:rPr lang="en-GB" dirty="0"/>
              <a:t>Advantage </a:t>
            </a:r>
          </a:p>
        </p:txBody>
      </p:sp>
      <p:sp>
        <p:nvSpPr>
          <p:cNvPr id="3" name="Text Placeholder 2">
            <a:extLst>
              <a:ext uri="{FF2B5EF4-FFF2-40B4-BE49-F238E27FC236}">
                <a16:creationId xmlns:a16="http://schemas.microsoft.com/office/drawing/2014/main" xmlns="" id="{CC356F2A-1CC0-4518-A109-F302CC38F51B}"/>
              </a:ext>
            </a:extLst>
          </p:cNvPr>
          <p:cNvSpPr>
            <a:spLocks noGrp="1"/>
          </p:cNvSpPr>
          <p:nvPr>
            <p:ph type="body" sz="quarter" idx="13"/>
          </p:nvPr>
        </p:nvSpPr>
        <p:spPr>
          <a:xfrm>
            <a:off x="660400" y="2673522"/>
            <a:ext cx="5067300" cy="3828664"/>
          </a:xfrm>
        </p:spPr>
        <p:txBody>
          <a:bodyPr/>
          <a:lstStyle/>
          <a:p>
            <a:pPr algn="just"/>
            <a:r>
              <a:rPr lang="en-US" b="1" i="0" dirty="0">
                <a:solidFill>
                  <a:srgbClr val="4A4B65"/>
                </a:solidFill>
                <a:effectLst/>
                <a:latin typeface="Inter"/>
              </a:rPr>
              <a:t>Modular Development( Plant on various location)</a:t>
            </a:r>
          </a:p>
          <a:p>
            <a:pPr algn="just"/>
            <a:r>
              <a:rPr lang="en-US" b="1" i="0" dirty="0">
                <a:solidFill>
                  <a:srgbClr val="4A4B65"/>
                </a:solidFill>
                <a:effectLst/>
                <a:latin typeface="Inter"/>
              </a:rPr>
              <a:t> More Reliable( If one crashes another is running)</a:t>
            </a:r>
          </a:p>
          <a:p>
            <a:pPr algn="just"/>
            <a:r>
              <a:rPr lang="en-US" b="1" i="0" dirty="0">
                <a:solidFill>
                  <a:srgbClr val="4A4B65"/>
                </a:solidFill>
                <a:effectLst/>
                <a:latin typeface="Inter"/>
              </a:rPr>
              <a:t>Better Response( Faster to locate due to regional servers)</a:t>
            </a:r>
          </a:p>
          <a:p>
            <a:pPr algn="just"/>
            <a:r>
              <a:rPr lang="en-US" b="1" i="0" dirty="0">
                <a:solidFill>
                  <a:srgbClr val="4A4B65"/>
                </a:solidFill>
                <a:effectLst/>
                <a:latin typeface="Inter"/>
              </a:rPr>
              <a:t>Lower Communication Cost (Regional Server helps to communication cost on cheaper way)</a:t>
            </a:r>
          </a:p>
          <a:p>
            <a:pPr algn="just"/>
            <a:r>
              <a:rPr lang="en-US" b="1" i="0" dirty="0">
                <a:solidFill>
                  <a:srgbClr val="4A4B65"/>
                </a:solidFill>
                <a:effectLst/>
                <a:latin typeface="Inter"/>
              </a:rPr>
              <a:t> Improved share ability and local autonomy</a:t>
            </a:r>
          </a:p>
          <a:p>
            <a:pPr algn="just"/>
            <a:endParaRPr lang="en-US" b="1" i="0" dirty="0">
              <a:solidFill>
                <a:srgbClr val="4A4B65"/>
              </a:solidFill>
              <a:effectLst/>
              <a:latin typeface="Inter"/>
            </a:endParaRPr>
          </a:p>
          <a:p>
            <a:pPr algn="just"/>
            <a:endParaRPr lang="en-US" b="1" i="0" dirty="0">
              <a:solidFill>
                <a:srgbClr val="4A4B65"/>
              </a:solidFill>
              <a:effectLst/>
              <a:latin typeface="Inter"/>
            </a:endParaRPr>
          </a:p>
          <a:p>
            <a:pPr algn="just"/>
            <a:endParaRPr lang="en-GB" dirty="0"/>
          </a:p>
        </p:txBody>
      </p:sp>
      <p:sp>
        <p:nvSpPr>
          <p:cNvPr id="4" name="Text Placeholder 3">
            <a:extLst>
              <a:ext uri="{FF2B5EF4-FFF2-40B4-BE49-F238E27FC236}">
                <a16:creationId xmlns:a16="http://schemas.microsoft.com/office/drawing/2014/main" xmlns="" id="{899878F3-1C6F-4E79-B256-29DC8409017B}"/>
              </a:ext>
            </a:extLst>
          </p:cNvPr>
          <p:cNvSpPr>
            <a:spLocks noGrp="1"/>
          </p:cNvSpPr>
          <p:nvPr>
            <p:ph type="body" sz="quarter" idx="15"/>
          </p:nvPr>
        </p:nvSpPr>
        <p:spPr/>
        <p:txBody>
          <a:bodyPr/>
          <a:lstStyle/>
          <a:p>
            <a:r>
              <a:rPr lang="en-GB" dirty="0"/>
              <a:t>Disadvantage</a:t>
            </a:r>
          </a:p>
        </p:txBody>
      </p:sp>
      <p:sp>
        <p:nvSpPr>
          <p:cNvPr id="5" name="Text Placeholder 4">
            <a:extLst>
              <a:ext uri="{FF2B5EF4-FFF2-40B4-BE49-F238E27FC236}">
                <a16:creationId xmlns:a16="http://schemas.microsoft.com/office/drawing/2014/main" xmlns="" id="{DC3DF50B-9949-4683-9861-D22FF74BF425}"/>
              </a:ext>
            </a:extLst>
          </p:cNvPr>
          <p:cNvSpPr>
            <a:spLocks noGrp="1"/>
          </p:cNvSpPr>
          <p:nvPr>
            <p:ph type="body" sz="quarter" idx="16"/>
          </p:nvPr>
        </p:nvSpPr>
        <p:spPr>
          <a:xfrm>
            <a:off x="6464300" y="2677067"/>
            <a:ext cx="5067300" cy="3828664"/>
          </a:xfrm>
        </p:spPr>
        <p:txBody>
          <a:bodyPr/>
          <a:lstStyle/>
          <a:p>
            <a:pPr algn="l"/>
            <a:r>
              <a:rPr lang="en-US" b="1" i="0" dirty="0">
                <a:solidFill>
                  <a:srgbClr val="4A4B65"/>
                </a:solidFill>
                <a:effectLst/>
                <a:latin typeface="Inter"/>
              </a:rPr>
              <a:t>Cost( More the server more expensive it becomes)</a:t>
            </a:r>
          </a:p>
          <a:p>
            <a:r>
              <a:rPr lang="en-US" b="1" i="0" dirty="0">
                <a:solidFill>
                  <a:srgbClr val="4A4B65"/>
                </a:solidFill>
                <a:effectLst/>
                <a:latin typeface="Inter"/>
              </a:rPr>
              <a:t>Security( Very hard to save our data)</a:t>
            </a:r>
          </a:p>
          <a:p>
            <a:r>
              <a:rPr lang="en-US" b="1" i="0" dirty="0">
                <a:solidFill>
                  <a:srgbClr val="4A4B65"/>
                </a:solidFill>
                <a:effectLst/>
                <a:latin typeface="Inter"/>
              </a:rPr>
              <a:t>Database design more complex( Our data are fragmented and stored)</a:t>
            </a:r>
          </a:p>
          <a:p>
            <a:r>
              <a:rPr lang="en-US" b="1" dirty="0">
                <a:solidFill>
                  <a:srgbClr val="4A4B65"/>
                </a:solidFill>
                <a:latin typeface="Inter"/>
              </a:rPr>
              <a:t>M</a:t>
            </a:r>
            <a:r>
              <a:rPr lang="en-US" b="1" i="0" dirty="0">
                <a:solidFill>
                  <a:srgbClr val="4A4B65"/>
                </a:solidFill>
                <a:effectLst/>
                <a:latin typeface="Inter"/>
              </a:rPr>
              <a:t>ore difficult to handle ( We may get some threats )</a:t>
            </a:r>
          </a:p>
          <a:p>
            <a:endParaRPr lang="en-US" b="1" i="0" dirty="0">
              <a:solidFill>
                <a:srgbClr val="4A4B65"/>
              </a:solidFill>
              <a:effectLst/>
              <a:latin typeface="Inter"/>
            </a:endParaRPr>
          </a:p>
          <a:p>
            <a:endParaRPr lang="en-US" b="1" i="0" dirty="0">
              <a:solidFill>
                <a:srgbClr val="4A4B65"/>
              </a:solidFill>
              <a:effectLst/>
              <a:latin typeface="Inter"/>
            </a:endParaRPr>
          </a:p>
          <a:p>
            <a:pPr algn="l"/>
            <a:endParaRPr lang="en-US" b="1" i="0" dirty="0">
              <a:solidFill>
                <a:srgbClr val="4A4B65"/>
              </a:solidFill>
              <a:effectLst/>
              <a:latin typeface="Inter"/>
            </a:endParaRPr>
          </a:p>
        </p:txBody>
      </p:sp>
      <p:sp>
        <p:nvSpPr>
          <p:cNvPr id="7" name="Title 6">
            <a:extLst>
              <a:ext uri="{FF2B5EF4-FFF2-40B4-BE49-F238E27FC236}">
                <a16:creationId xmlns:a16="http://schemas.microsoft.com/office/drawing/2014/main" xmlns="" id="{FA0E5361-501B-4CAC-A943-E1C6340BE9C8}"/>
              </a:ext>
            </a:extLst>
          </p:cNvPr>
          <p:cNvSpPr>
            <a:spLocks noGrp="1"/>
          </p:cNvSpPr>
          <p:nvPr>
            <p:ph type="title"/>
          </p:nvPr>
        </p:nvSpPr>
        <p:spPr>
          <a:xfrm>
            <a:off x="660401" y="805214"/>
            <a:ext cx="11271771" cy="830997"/>
          </a:xfrm>
        </p:spPr>
        <p:txBody>
          <a:bodyPr/>
          <a:lstStyle/>
          <a:p>
            <a:pPr algn="ctr"/>
            <a:r>
              <a:rPr lang="en-GB" dirty="0"/>
              <a:t>Distributed Database</a:t>
            </a:r>
          </a:p>
        </p:txBody>
      </p:sp>
    </p:spTree>
    <p:extLst>
      <p:ext uri="{BB962C8B-B14F-4D97-AF65-F5344CB8AC3E}">
        <p14:creationId xmlns:p14="http://schemas.microsoft.com/office/powerpoint/2010/main" xmlns="" val="345201018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ED1B24-D218-45EB-856F-6D53D9F3CF95}"/>
              </a:ext>
            </a:extLst>
          </p:cNvPr>
          <p:cNvSpPr>
            <a:spLocks noGrp="1"/>
          </p:cNvSpPr>
          <p:nvPr>
            <p:ph type="title"/>
          </p:nvPr>
        </p:nvSpPr>
        <p:spPr>
          <a:xfrm>
            <a:off x="432000" y="168566"/>
            <a:ext cx="11340000" cy="700114"/>
          </a:xfrm>
        </p:spPr>
        <p:txBody>
          <a:bodyPr/>
          <a:lstStyle/>
          <a:p>
            <a:r>
              <a:rPr lang="en-US" dirty="0"/>
              <a:t>Difference Between Centralized and Distributed Database</a:t>
            </a:r>
          </a:p>
        </p:txBody>
      </p:sp>
      <p:graphicFrame>
        <p:nvGraphicFramePr>
          <p:cNvPr id="3" name="Table 3">
            <a:extLst>
              <a:ext uri="{FF2B5EF4-FFF2-40B4-BE49-F238E27FC236}">
                <a16:creationId xmlns:a16="http://schemas.microsoft.com/office/drawing/2014/main" xmlns="" id="{CF5FAEB9-139C-4567-90D5-288CEC6E2285}"/>
              </a:ext>
            </a:extLst>
          </p:cNvPr>
          <p:cNvGraphicFramePr>
            <a:graphicFrameLocks noGrp="1"/>
          </p:cNvGraphicFramePr>
          <p:nvPr>
            <p:extLst>
              <p:ext uri="{D42A27DB-BD31-4B8C-83A1-F6EECF244321}">
                <p14:modId xmlns:p14="http://schemas.microsoft.com/office/powerpoint/2010/main" xmlns="" val="1799594988"/>
              </p:ext>
            </p:extLst>
          </p:nvPr>
        </p:nvGraphicFramePr>
        <p:xfrm>
          <a:off x="432000" y="868680"/>
          <a:ext cx="11123895" cy="12447270"/>
        </p:xfrm>
        <a:graphic>
          <a:graphicData uri="http://schemas.openxmlformats.org/drawingml/2006/table">
            <a:tbl>
              <a:tblPr firstRow="1" bandRow="1">
                <a:tableStyleId>{EB9631B5-78F2-41C9-869B-9F39066F8104}</a:tableStyleId>
              </a:tblPr>
              <a:tblGrid>
                <a:gridCol w="416139">
                  <a:extLst>
                    <a:ext uri="{9D8B030D-6E8A-4147-A177-3AD203B41FA5}">
                      <a16:colId xmlns:a16="http://schemas.microsoft.com/office/drawing/2014/main" xmlns="" val="716752090"/>
                    </a:ext>
                  </a:extLst>
                </a:gridCol>
                <a:gridCol w="5022574">
                  <a:extLst>
                    <a:ext uri="{9D8B030D-6E8A-4147-A177-3AD203B41FA5}">
                      <a16:colId xmlns:a16="http://schemas.microsoft.com/office/drawing/2014/main" xmlns="" val="3520172686"/>
                    </a:ext>
                  </a:extLst>
                </a:gridCol>
                <a:gridCol w="5685182">
                  <a:extLst>
                    <a:ext uri="{9D8B030D-6E8A-4147-A177-3AD203B41FA5}">
                      <a16:colId xmlns:a16="http://schemas.microsoft.com/office/drawing/2014/main" xmlns="" val="1301830849"/>
                    </a:ext>
                  </a:extLst>
                </a:gridCol>
              </a:tblGrid>
              <a:tr h="739140">
                <a:tc>
                  <a:txBody>
                    <a:bodyPr/>
                    <a:lstStyle/>
                    <a:p>
                      <a:pPr algn="just" fontAlgn="base"/>
                      <a:endParaRPr lang="en-US" sz="1800" b="0" dirty="0">
                        <a:effectLst/>
                        <a:latin typeface="Times New Roman" panose="02020603050405020304" pitchFamily="18" charset="0"/>
                        <a:cs typeface="Times New Roman" panose="02020603050405020304" pitchFamily="18" charset="0"/>
                      </a:endParaRPr>
                    </a:p>
                  </a:txBody>
                  <a:tcPr marL="95250" marR="95250" marT="95250" marB="95250" anchor="ctr"/>
                </a:tc>
                <a:tc>
                  <a:txBody>
                    <a:bodyPr/>
                    <a:lstStyle/>
                    <a:p>
                      <a:pPr algn="just" fontAlgn="base"/>
                      <a:r>
                        <a:rPr lang="en-US" sz="1800" b="0" dirty="0">
                          <a:effectLst/>
                          <a:latin typeface="Times New Roman" panose="02020603050405020304" pitchFamily="18" charset="0"/>
                          <a:cs typeface="Times New Roman" panose="02020603050405020304" pitchFamily="18" charset="0"/>
                        </a:rPr>
                        <a:t>Centralized database</a:t>
                      </a:r>
                    </a:p>
                  </a:txBody>
                  <a:tcPr marL="95250" marR="95250" marT="95250" marB="95250" anchor="ctr"/>
                </a:tc>
                <a:tc>
                  <a:txBody>
                    <a:bodyPr/>
                    <a:lstStyle/>
                    <a:p>
                      <a:pPr algn="just" fontAlgn="base"/>
                      <a:r>
                        <a:rPr lang="en-US" sz="1800" b="0">
                          <a:effectLst/>
                          <a:latin typeface="Times New Roman" panose="02020603050405020304" pitchFamily="18" charset="0"/>
                          <a:cs typeface="Times New Roman" panose="02020603050405020304" pitchFamily="18" charset="0"/>
                        </a:rPr>
                        <a:t>Distributed database</a:t>
                      </a:r>
                    </a:p>
                  </a:txBody>
                  <a:tcPr marL="95250" marR="95250" marT="95250" marB="95250" anchor="ctr"/>
                </a:tc>
                <a:extLst>
                  <a:ext uri="{0D108BD9-81ED-4DB2-BD59-A6C34878D82A}">
                    <a16:rowId xmlns:a16="http://schemas.microsoft.com/office/drawing/2014/main" xmlns="" val="2494809103"/>
                  </a:ext>
                </a:extLst>
              </a:tr>
              <a:tr h="1946910">
                <a:tc>
                  <a:txBody>
                    <a:bodyPr/>
                    <a:lstStyle/>
                    <a:p>
                      <a:pPr algn="just" fontAlgn="base"/>
                      <a:r>
                        <a:rPr lang="en-US" sz="1600" b="0">
                          <a:effectLst/>
                          <a:latin typeface="Times New Roman" panose="02020603050405020304" pitchFamily="18" charset="0"/>
                          <a:cs typeface="Times New Roman" panose="02020603050405020304" pitchFamily="18" charset="0"/>
                        </a:rPr>
                        <a:t>1.</a:t>
                      </a:r>
                    </a:p>
                  </a:txBody>
                  <a:tcPr marL="95250" marR="95250" marT="133350" marB="133350" anchor="ctr"/>
                </a:tc>
                <a:tc>
                  <a:txBody>
                    <a:bodyPr/>
                    <a:lstStyle/>
                    <a:p>
                      <a:pPr algn="just" fontAlgn="base"/>
                      <a:r>
                        <a:rPr lang="en-US" sz="1600" b="0" dirty="0">
                          <a:effectLst/>
                          <a:latin typeface="Times New Roman" panose="02020603050405020304" pitchFamily="18" charset="0"/>
                          <a:cs typeface="Times New Roman" panose="02020603050405020304" pitchFamily="18" charset="0"/>
                        </a:rPr>
                        <a:t>It is a database that is stored, located as well as maintained at a single location only.</a:t>
                      </a:r>
                    </a:p>
                  </a:txBody>
                  <a:tcPr marL="95250" marR="95250" marT="133350" marB="133350" anchor="ctr"/>
                </a:tc>
                <a:tc>
                  <a:txBody>
                    <a:bodyPr/>
                    <a:lstStyle/>
                    <a:p>
                      <a:pPr algn="just" fontAlgn="base"/>
                      <a:r>
                        <a:rPr lang="en-US" sz="1600" b="0">
                          <a:effectLst/>
                          <a:latin typeface="Times New Roman" panose="02020603050405020304" pitchFamily="18" charset="0"/>
                          <a:cs typeface="Times New Roman" panose="02020603050405020304" pitchFamily="18" charset="0"/>
                        </a:rPr>
                        <a:t>It is a database which consists of multiple databases which are connected with each other and are spread across different physical locations.</a:t>
                      </a:r>
                    </a:p>
                  </a:txBody>
                  <a:tcPr marL="95250" marR="95250" marT="133350" marB="133350" anchor="ctr"/>
                </a:tc>
                <a:extLst>
                  <a:ext uri="{0D108BD9-81ED-4DB2-BD59-A6C34878D82A}">
                    <a16:rowId xmlns:a16="http://schemas.microsoft.com/office/drawing/2014/main" xmlns="" val="3156521583"/>
                  </a:ext>
                </a:extLst>
              </a:tr>
              <a:tr h="1706880">
                <a:tc>
                  <a:txBody>
                    <a:bodyPr/>
                    <a:lstStyle/>
                    <a:p>
                      <a:pPr algn="just" fontAlgn="base"/>
                      <a:r>
                        <a:rPr lang="en-US" sz="1600" b="0">
                          <a:effectLst/>
                          <a:latin typeface="Times New Roman" panose="02020603050405020304" pitchFamily="18" charset="0"/>
                          <a:cs typeface="Times New Roman" panose="02020603050405020304" pitchFamily="18" charset="0"/>
                        </a:rPr>
                        <a:t>2.</a:t>
                      </a:r>
                    </a:p>
                  </a:txBody>
                  <a:tcPr marL="95250" marR="95250" marT="133350" marB="133350" anchor="ctr"/>
                </a:tc>
                <a:tc>
                  <a:txBody>
                    <a:bodyPr/>
                    <a:lstStyle/>
                    <a:p>
                      <a:pPr algn="just" fontAlgn="base"/>
                      <a:r>
                        <a:rPr lang="en-US" sz="1600" b="0" dirty="0">
                          <a:effectLst/>
                          <a:latin typeface="Times New Roman" panose="02020603050405020304" pitchFamily="18" charset="0"/>
                          <a:cs typeface="Times New Roman" panose="02020603050405020304" pitchFamily="18" charset="0"/>
                        </a:rPr>
                        <a:t>The data access time in the case of multiple users is more in a centralized database.</a:t>
                      </a:r>
                    </a:p>
                  </a:txBody>
                  <a:tcPr marL="95250" marR="95250" marT="133350" marB="133350" anchor="ctr"/>
                </a:tc>
                <a:tc>
                  <a:txBody>
                    <a:bodyPr/>
                    <a:lstStyle/>
                    <a:p>
                      <a:pPr algn="just" fontAlgn="base"/>
                      <a:r>
                        <a:rPr lang="en-US" sz="1600" b="0" dirty="0">
                          <a:effectLst/>
                          <a:latin typeface="Times New Roman" panose="02020603050405020304" pitchFamily="18" charset="0"/>
                          <a:cs typeface="Times New Roman" panose="02020603050405020304" pitchFamily="18" charset="0"/>
                        </a:rPr>
                        <a:t>The data access time in the case of multiple users is less in a distributed database.</a:t>
                      </a:r>
                    </a:p>
                  </a:txBody>
                  <a:tcPr marL="95250" marR="95250" marT="133350" marB="133350" anchor="ctr"/>
                </a:tc>
                <a:extLst>
                  <a:ext uri="{0D108BD9-81ED-4DB2-BD59-A6C34878D82A}">
                    <a16:rowId xmlns:a16="http://schemas.microsoft.com/office/drawing/2014/main" xmlns="" val="635759948"/>
                  </a:ext>
                </a:extLst>
              </a:tr>
              <a:tr h="2186940">
                <a:tc>
                  <a:txBody>
                    <a:bodyPr/>
                    <a:lstStyle/>
                    <a:p>
                      <a:pPr algn="just" fontAlgn="base"/>
                      <a:r>
                        <a:rPr lang="en-US" sz="1600" b="0">
                          <a:effectLst/>
                          <a:latin typeface="Times New Roman" panose="02020603050405020304" pitchFamily="18" charset="0"/>
                          <a:cs typeface="Times New Roman" panose="02020603050405020304" pitchFamily="18" charset="0"/>
                        </a:rPr>
                        <a:t>3.</a:t>
                      </a:r>
                    </a:p>
                  </a:txBody>
                  <a:tcPr marL="95250" marR="95250" marT="133350" marB="133350" anchor="ctr"/>
                </a:tc>
                <a:tc>
                  <a:txBody>
                    <a:bodyPr/>
                    <a:lstStyle/>
                    <a:p>
                      <a:pPr algn="just" fontAlgn="base"/>
                      <a:r>
                        <a:rPr lang="en-US" sz="1600" b="0" dirty="0">
                          <a:effectLst/>
                          <a:latin typeface="Times New Roman" panose="02020603050405020304" pitchFamily="18" charset="0"/>
                          <a:cs typeface="Times New Roman" panose="02020603050405020304" pitchFamily="18" charset="0"/>
                        </a:rPr>
                        <a:t>The management, modification, and backup of this database are easier as the entire data is present at the same location.</a:t>
                      </a:r>
                    </a:p>
                  </a:txBody>
                  <a:tcPr marL="95250" marR="95250" marT="133350" marB="133350" anchor="ctr"/>
                </a:tc>
                <a:tc>
                  <a:txBody>
                    <a:bodyPr/>
                    <a:lstStyle/>
                    <a:p>
                      <a:pPr algn="just" fontAlgn="base"/>
                      <a:r>
                        <a:rPr lang="en-US" sz="1600" b="0" dirty="0">
                          <a:effectLst/>
                          <a:latin typeface="Times New Roman" panose="02020603050405020304" pitchFamily="18" charset="0"/>
                          <a:cs typeface="Times New Roman" panose="02020603050405020304" pitchFamily="18" charset="0"/>
                        </a:rPr>
                        <a:t>The management, modification, and backup of this database are very difficult as it is spread across different physical locations.</a:t>
                      </a:r>
                    </a:p>
                  </a:txBody>
                  <a:tcPr marL="95250" marR="95250" marT="133350" marB="133350" anchor="ctr"/>
                </a:tc>
                <a:extLst>
                  <a:ext uri="{0D108BD9-81ED-4DB2-BD59-A6C34878D82A}">
                    <a16:rowId xmlns:a16="http://schemas.microsoft.com/office/drawing/2014/main" xmlns="" val="568386417"/>
                  </a:ext>
                </a:extLst>
              </a:tr>
              <a:tr h="1706880">
                <a:tc>
                  <a:txBody>
                    <a:bodyPr/>
                    <a:lstStyle/>
                    <a:p>
                      <a:pPr algn="just" fontAlgn="base"/>
                      <a:r>
                        <a:rPr lang="en-US" sz="1600" b="0">
                          <a:effectLst/>
                          <a:latin typeface="Times New Roman" panose="02020603050405020304" pitchFamily="18" charset="0"/>
                          <a:cs typeface="Times New Roman" panose="02020603050405020304" pitchFamily="18" charset="0"/>
                        </a:rPr>
                        <a:t>4.</a:t>
                      </a:r>
                    </a:p>
                  </a:txBody>
                  <a:tcPr marL="95250" marR="95250" marT="133350" marB="133350" anchor="ctr"/>
                </a:tc>
                <a:tc>
                  <a:txBody>
                    <a:bodyPr/>
                    <a:lstStyle/>
                    <a:p>
                      <a:pPr algn="just" fontAlgn="base"/>
                      <a:r>
                        <a:rPr lang="en-US" sz="1600" b="0">
                          <a:effectLst/>
                          <a:latin typeface="Times New Roman" panose="02020603050405020304" pitchFamily="18" charset="0"/>
                          <a:cs typeface="Times New Roman" panose="02020603050405020304" pitchFamily="18" charset="0"/>
                        </a:rPr>
                        <a:t>This database provides a uniform and complete view to the user.</a:t>
                      </a:r>
                    </a:p>
                  </a:txBody>
                  <a:tcPr marL="95250" marR="95250" marT="133350" marB="133350" anchor="ctr"/>
                </a:tc>
                <a:tc>
                  <a:txBody>
                    <a:bodyPr/>
                    <a:lstStyle/>
                    <a:p>
                      <a:pPr algn="just" fontAlgn="base"/>
                      <a:r>
                        <a:rPr lang="en-US" sz="1600" b="0">
                          <a:effectLst/>
                          <a:latin typeface="Times New Roman" panose="02020603050405020304" pitchFamily="18" charset="0"/>
                          <a:cs typeface="Times New Roman" panose="02020603050405020304" pitchFamily="18" charset="0"/>
                        </a:rPr>
                        <a:t>Since it is spread across different locations thus it is difficult to provide a uniform view to the user.</a:t>
                      </a:r>
                    </a:p>
                  </a:txBody>
                  <a:tcPr marL="95250" marR="95250" marT="133350" marB="133350" anchor="ctr"/>
                </a:tc>
                <a:extLst>
                  <a:ext uri="{0D108BD9-81ED-4DB2-BD59-A6C34878D82A}">
                    <a16:rowId xmlns:a16="http://schemas.microsoft.com/office/drawing/2014/main" xmlns="" val="387160027"/>
                  </a:ext>
                </a:extLst>
              </a:tr>
              <a:tr h="1706880">
                <a:tc>
                  <a:txBody>
                    <a:bodyPr/>
                    <a:lstStyle/>
                    <a:p>
                      <a:pPr algn="just" fontAlgn="base"/>
                      <a:r>
                        <a:rPr lang="en-US" sz="1600" b="0">
                          <a:effectLst/>
                          <a:latin typeface="Times New Roman" panose="02020603050405020304" pitchFamily="18" charset="0"/>
                          <a:cs typeface="Times New Roman" panose="02020603050405020304" pitchFamily="18" charset="0"/>
                        </a:rPr>
                        <a:t>5.</a:t>
                      </a:r>
                    </a:p>
                  </a:txBody>
                  <a:tcPr marL="95250" marR="95250" marT="133350" marB="133350" anchor="ctr"/>
                </a:tc>
                <a:tc>
                  <a:txBody>
                    <a:bodyPr/>
                    <a:lstStyle/>
                    <a:p>
                      <a:pPr algn="just" fontAlgn="base"/>
                      <a:r>
                        <a:rPr lang="en-US" sz="1600" b="0" dirty="0">
                          <a:effectLst/>
                          <a:latin typeface="Times New Roman" panose="02020603050405020304" pitchFamily="18" charset="0"/>
                          <a:cs typeface="Times New Roman" panose="02020603050405020304" pitchFamily="18" charset="0"/>
                        </a:rPr>
                        <a:t>This database has more data consistency in comparison to distributed database.</a:t>
                      </a:r>
                    </a:p>
                  </a:txBody>
                  <a:tcPr marL="95250" marR="95250" marT="133350" marB="133350" anchor="ctr"/>
                </a:tc>
                <a:tc>
                  <a:txBody>
                    <a:bodyPr/>
                    <a:lstStyle/>
                    <a:p>
                      <a:pPr algn="just" fontAlgn="base"/>
                      <a:r>
                        <a:rPr lang="en-US" sz="1600" b="0">
                          <a:effectLst/>
                          <a:latin typeface="Times New Roman" panose="02020603050405020304" pitchFamily="18" charset="0"/>
                          <a:cs typeface="Times New Roman" panose="02020603050405020304" pitchFamily="18" charset="0"/>
                        </a:rPr>
                        <a:t>This database may have some data replications thus data consistency is less.</a:t>
                      </a:r>
                    </a:p>
                  </a:txBody>
                  <a:tcPr marL="95250" marR="95250" marT="133350" marB="133350" anchor="ctr"/>
                </a:tc>
                <a:extLst>
                  <a:ext uri="{0D108BD9-81ED-4DB2-BD59-A6C34878D82A}">
                    <a16:rowId xmlns:a16="http://schemas.microsoft.com/office/drawing/2014/main" xmlns="" val="2037590802"/>
                  </a:ext>
                </a:extLst>
              </a:tr>
              <a:tr h="1466850">
                <a:tc>
                  <a:txBody>
                    <a:bodyPr/>
                    <a:lstStyle/>
                    <a:p>
                      <a:pPr algn="just" fontAlgn="base"/>
                      <a:r>
                        <a:rPr lang="en-US" sz="1600" b="0">
                          <a:effectLst/>
                          <a:latin typeface="Times New Roman" panose="02020603050405020304" pitchFamily="18" charset="0"/>
                          <a:cs typeface="Times New Roman" panose="02020603050405020304" pitchFamily="18" charset="0"/>
                        </a:rPr>
                        <a:t>6.</a:t>
                      </a:r>
                    </a:p>
                  </a:txBody>
                  <a:tcPr marL="95250" marR="95250" marT="133350" marB="133350" anchor="ctr"/>
                </a:tc>
                <a:tc>
                  <a:txBody>
                    <a:bodyPr/>
                    <a:lstStyle/>
                    <a:p>
                      <a:pPr algn="just" fontAlgn="base"/>
                      <a:r>
                        <a:rPr lang="en-US" sz="1600" b="0">
                          <a:effectLst/>
                          <a:latin typeface="Times New Roman" panose="02020603050405020304" pitchFamily="18" charset="0"/>
                          <a:cs typeface="Times New Roman" panose="02020603050405020304" pitchFamily="18" charset="0"/>
                        </a:rPr>
                        <a:t>The users cannot access the database in case of database failure occurs.</a:t>
                      </a:r>
                    </a:p>
                  </a:txBody>
                  <a:tcPr marL="95250" marR="95250" marT="133350" marB="133350" anchor="ctr"/>
                </a:tc>
                <a:tc>
                  <a:txBody>
                    <a:bodyPr/>
                    <a:lstStyle/>
                    <a:p>
                      <a:pPr algn="just" fontAlgn="base"/>
                      <a:r>
                        <a:rPr lang="en-US" sz="1600" b="0">
                          <a:effectLst/>
                          <a:latin typeface="Times New Roman" panose="02020603050405020304" pitchFamily="18" charset="0"/>
                          <a:cs typeface="Times New Roman" panose="02020603050405020304" pitchFamily="18" charset="0"/>
                        </a:rPr>
                        <a:t>In distributed database, if one database fails users have access to other databases.</a:t>
                      </a:r>
                    </a:p>
                  </a:txBody>
                  <a:tcPr marL="95250" marR="95250" marT="133350" marB="133350" anchor="ctr"/>
                </a:tc>
                <a:extLst>
                  <a:ext uri="{0D108BD9-81ED-4DB2-BD59-A6C34878D82A}">
                    <a16:rowId xmlns:a16="http://schemas.microsoft.com/office/drawing/2014/main" xmlns="" val="3001374010"/>
                  </a:ext>
                </a:extLst>
              </a:tr>
              <a:tr h="986790">
                <a:tc>
                  <a:txBody>
                    <a:bodyPr/>
                    <a:lstStyle/>
                    <a:p>
                      <a:pPr algn="just" fontAlgn="base"/>
                      <a:r>
                        <a:rPr lang="en-US" sz="1600" b="0">
                          <a:effectLst/>
                          <a:latin typeface="Times New Roman" panose="02020603050405020304" pitchFamily="18" charset="0"/>
                          <a:cs typeface="Times New Roman" panose="02020603050405020304" pitchFamily="18" charset="0"/>
                        </a:rPr>
                        <a:t>7.</a:t>
                      </a:r>
                    </a:p>
                  </a:txBody>
                  <a:tcPr marL="95250" marR="95250" marT="133350" marB="133350" anchor="ctr"/>
                </a:tc>
                <a:tc>
                  <a:txBody>
                    <a:bodyPr/>
                    <a:lstStyle/>
                    <a:p>
                      <a:pPr algn="just" fontAlgn="base"/>
                      <a:r>
                        <a:rPr lang="en-US" sz="1600" b="0" dirty="0">
                          <a:effectLst/>
                          <a:latin typeface="Times New Roman" panose="02020603050405020304" pitchFamily="18" charset="0"/>
                          <a:cs typeface="Times New Roman" panose="02020603050405020304" pitchFamily="18" charset="0"/>
                        </a:rPr>
                        <a:t>Centralized database is less costly.</a:t>
                      </a:r>
                    </a:p>
                  </a:txBody>
                  <a:tcPr marL="95250" marR="95250" marT="133350" marB="133350" anchor="ctr"/>
                </a:tc>
                <a:tc>
                  <a:txBody>
                    <a:bodyPr/>
                    <a:lstStyle/>
                    <a:p>
                      <a:pPr algn="just" fontAlgn="base"/>
                      <a:r>
                        <a:rPr lang="en-US" sz="1600" b="0" dirty="0">
                          <a:effectLst/>
                          <a:latin typeface="Times New Roman" panose="02020603050405020304" pitchFamily="18" charset="0"/>
                          <a:cs typeface="Times New Roman" panose="02020603050405020304" pitchFamily="18" charset="0"/>
                        </a:rPr>
                        <a:t>This database is very expensive.</a:t>
                      </a:r>
                    </a:p>
                  </a:txBody>
                  <a:tcPr marL="95250" marR="95250" marT="133350" marB="133350" anchor="ctr"/>
                </a:tc>
                <a:extLst>
                  <a:ext uri="{0D108BD9-81ED-4DB2-BD59-A6C34878D82A}">
                    <a16:rowId xmlns:a16="http://schemas.microsoft.com/office/drawing/2014/main" xmlns="" val="991715635"/>
                  </a:ext>
                </a:extLst>
              </a:tr>
            </a:tbl>
          </a:graphicData>
        </a:graphic>
      </p:graphicFrame>
    </p:spTree>
    <p:extLst>
      <p:ext uri="{BB962C8B-B14F-4D97-AF65-F5344CB8AC3E}">
        <p14:creationId xmlns:p14="http://schemas.microsoft.com/office/powerpoint/2010/main" xmlns="" val="94906379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372C4858-1A00-4086-80DF-C1E2BF1FF931}"/>
              </a:ext>
            </a:extLst>
          </p:cNvPr>
          <p:cNvSpPr>
            <a:spLocks noGrp="1"/>
          </p:cNvSpPr>
          <p:nvPr>
            <p:ph sz="quarter" idx="10"/>
          </p:nvPr>
        </p:nvSpPr>
        <p:spPr/>
        <p:txBody>
          <a:bodyPr/>
          <a:lstStyle/>
          <a:p>
            <a:pPr algn="just"/>
            <a:r>
              <a:rPr lang="en-US" sz="2000" i="0" dirty="0">
                <a:solidFill>
                  <a:srgbClr val="202124"/>
                </a:solidFill>
                <a:effectLst/>
                <a:latin typeface="Times New Roman" panose="02020603050405020304" pitchFamily="18" charset="0"/>
                <a:cs typeface="Times New Roman" panose="02020603050405020304" pitchFamily="18" charset="0"/>
              </a:rPr>
              <a:t>Database security refers to the range of tools, controls, and measures designed to establish and preserve database confidentiality, integrity, and availability</a:t>
            </a:r>
          </a:p>
          <a:p>
            <a:pPr algn="just"/>
            <a:r>
              <a:rPr lang="en-US" sz="2000" i="0" dirty="0">
                <a:solidFill>
                  <a:srgbClr val="424242"/>
                </a:solidFill>
                <a:effectLst/>
                <a:latin typeface="Times New Roman" panose="02020603050405020304" pitchFamily="18" charset="0"/>
                <a:cs typeface="Times New Roman" panose="02020603050405020304" pitchFamily="18" charset="0"/>
              </a:rPr>
              <a:t>Database security procedures are aimed at protecting not just the data inside the database, but the database management system and all the applications that access it from intrusion, misuse of data, and damage</a:t>
            </a:r>
            <a:endParaRPr lang="en-US" sz="2000" i="0" dirty="0">
              <a:solidFill>
                <a:srgbClr val="202124"/>
              </a:solidFill>
              <a:effectLst/>
              <a:latin typeface="Times New Roman" panose="02020603050405020304" pitchFamily="18" charset="0"/>
              <a:cs typeface="Times New Roman" panose="02020603050405020304" pitchFamily="18" charset="0"/>
            </a:endParaRPr>
          </a:p>
          <a:p>
            <a:pPr algn="just"/>
            <a:r>
              <a:rPr lang="en-US" sz="2000" i="0" dirty="0">
                <a:solidFill>
                  <a:srgbClr val="424242"/>
                </a:solidFill>
                <a:effectLst/>
                <a:latin typeface="Times New Roman" panose="02020603050405020304" pitchFamily="18" charset="0"/>
                <a:cs typeface="Times New Roman" panose="02020603050405020304" pitchFamily="18" charset="0"/>
              </a:rPr>
              <a:t>Database security is generally planned, implemented and maintained by a database administrator and or other information security professional</a:t>
            </a:r>
          </a:p>
          <a:p>
            <a:pPr algn="just"/>
            <a:r>
              <a:rPr lang="en-US" sz="2000" dirty="0">
                <a:solidFill>
                  <a:srgbClr val="424242"/>
                </a:solidFill>
                <a:latin typeface="Times New Roman" panose="02020603050405020304" pitchFamily="18" charset="0"/>
                <a:cs typeface="Times New Roman" panose="02020603050405020304" pitchFamily="18" charset="0"/>
              </a:rPr>
              <a:t>We use various encryption technique to make our database more secure and phishing can be avoided</a:t>
            </a:r>
            <a:endParaRPr lang="en-US" sz="2000" i="0" dirty="0">
              <a:solidFill>
                <a:srgbClr val="424242"/>
              </a:solidFill>
              <a:effectLst/>
              <a:latin typeface="Times New Roman" panose="02020603050405020304" pitchFamily="18" charset="0"/>
              <a:cs typeface="Times New Roman" panose="02020603050405020304" pitchFamily="18" charset="0"/>
            </a:endParaRPr>
          </a:p>
          <a:p>
            <a:pPr marL="0" indent="0" algn="just">
              <a:buNone/>
            </a:pPr>
            <a:endParaRPr lang="en-US" sz="2000"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xmlns="" id="{042AC4C8-9F30-4CCD-894F-92A3DF97328C}"/>
              </a:ext>
            </a:extLst>
          </p:cNvPr>
          <p:cNvSpPr>
            <a:spLocks noGrp="1"/>
          </p:cNvSpPr>
          <p:nvPr>
            <p:ph type="title"/>
          </p:nvPr>
        </p:nvSpPr>
        <p:spPr/>
        <p:txBody>
          <a:bodyPr/>
          <a:lstStyle/>
          <a:p>
            <a:r>
              <a:rPr lang="en-US" dirty="0"/>
              <a:t>Database Security</a:t>
            </a:r>
          </a:p>
        </p:txBody>
      </p:sp>
    </p:spTree>
    <p:extLst>
      <p:ext uri="{BB962C8B-B14F-4D97-AF65-F5344CB8AC3E}">
        <p14:creationId xmlns:p14="http://schemas.microsoft.com/office/powerpoint/2010/main" xmlns="" val="30684683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pPr algn="just"/>
            <a:r>
              <a:rPr lang="en-US" sz="2000" dirty="0" smtClean="0">
                <a:solidFill>
                  <a:schemeClr val="tx1"/>
                </a:solidFill>
                <a:latin typeface="Times New Roman" pitchFamily="18" charset="0"/>
                <a:cs typeface="Times New Roman" pitchFamily="18" charset="0"/>
              </a:rPr>
              <a:t>Is a software package designed to define, manipulate, retrieve and manage data in a database</a:t>
            </a:r>
          </a:p>
          <a:p>
            <a:pPr algn="just"/>
            <a:r>
              <a:rPr lang="en-US" sz="2000" dirty="0" smtClean="0">
                <a:solidFill>
                  <a:schemeClr val="tx1"/>
                </a:solidFill>
                <a:latin typeface="Times New Roman" pitchFamily="18" charset="0"/>
                <a:cs typeface="Times New Roman" pitchFamily="18" charset="0"/>
              </a:rPr>
              <a:t>Generally manipulates the data itself, the data format, field names, record structure and file structure</a:t>
            </a:r>
          </a:p>
          <a:p>
            <a:pPr algn="just"/>
            <a:r>
              <a:rPr lang="en-US" sz="2000" dirty="0" smtClean="0">
                <a:solidFill>
                  <a:schemeClr val="tx1"/>
                </a:solidFill>
                <a:latin typeface="Times New Roman" pitchFamily="18" charset="0"/>
                <a:cs typeface="Times New Roman" pitchFamily="18" charset="0"/>
              </a:rPr>
              <a:t>Computerized data-keeping system</a:t>
            </a:r>
          </a:p>
          <a:p>
            <a:pPr algn="just"/>
            <a:r>
              <a:rPr lang="en-US" sz="2000" dirty="0" smtClean="0">
                <a:solidFill>
                  <a:schemeClr val="tx1"/>
                </a:solidFill>
                <a:latin typeface="Times New Roman" pitchFamily="18" charset="0"/>
                <a:cs typeface="Times New Roman" pitchFamily="18" charset="0"/>
              </a:rPr>
              <a:t>There are variety of software such as </a:t>
            </a:r>
            <a:r>
              <a:rPr lang="en-US" sz="2000" dirty="0" err="1" smtClean="0">
                <a:solidFill>
                  <a:schemeClr val="tx1"/>
                </a:solidFill>
                <a:latin typeface="Times New Roman" pitchFamily="18" charset="0"/>
                <a:cs typeface="Times New Roman" pitchFamily="18" charset="0"/>
              </a:rPr>
              <a:t>MySQL</a:t>
            </a:r>
            <a:r>
              <a:rPr lang="en-US" sz="2000" dirty="0" smtClean="0">
                <a:solidFill>
                  <a:schemeClr val="tx1"/>
                </a:solidFill>
                <a:latin typeface="Times New Roman" pitchFamily="18" charset="0"/>
                <a:cs typeface="Times New Roman" pitchFamily="18" charset="0"/>
              </a:rPr>
              <a:t>, SQL, Oracle, </a:t>
            </a:r>
            <a:r>
              <a:rPr lang="en-US" sz="2000" dirty="0" err="1" smtClean="0">
                <a:solidFill>
                  <a:schemeClr val="tx1"/>
                </a:solidFill>
                <a:latin typeface="Times New Roman" pitchFamily="18" charset="0"/>
                <a:cs typeface="Times New Roman" pitchFamily="18" charset="0"/>
              </a:rPr>
              <a:t>Sqlite</a:t>
            </a:r>
            <a:r>
              <a:rPr lang="en-US" sz="2000" dirty="0" smtClean="0">
                <a:solidFill>
                  <a:schemeClr val="tx1"/>
                </a:solidFill>
                <a:latin typeface="Times New Roman" pitchFamily="18" charset="0"/>
                <a:cs typeface="Times New Roman" pitchFamily="18" charset="0"/>
              </a:rPr>
              <a:t>, MS access and so on</a:t>
            </a:r>
          </a:p>
          <a:p>
            <a:pPr algn="just"/>
            <a:r>
              <a:rPr lang="en-US" sz="2000" smtClean="0">
                <a:solidFill>
                  <a:schemeClr val="tx1"/>
                </a:solidFill>
                <a:latin typeface="Times New Roman" pitchFamily="18" charset="0"/>
                <a:cs typeface="Times New Roman" pitchFamily="18" charset="0"/>
              </a:rPr>
              <a:t>Three elements</a:t>
            </a:r>
            <a:endParaRPr lang="en-US" sz="2000" dirty="0" smtClean="0">
              <a:solidFill>
                <a:schemeClr val="tx1"/>
              </a:solidFill>
              <a:latin typeface="Times New Roman" pitchFamily="18" charset="0"/>
              <a:cs typeface="Times New Roman" pitchFamily="18" charset="0"/>
            </a:endParaRPr>
          </a:p>
          <a:p>
            <a:pPr algn="just"/>
            <a:endParaRPr lang="en-US" sz="2000" dirty="0">
              <a:solidFill>
                <a:schemeClr val="tx1"/>
              </a:solidFill>
              <a:latin typeface="Times New Roman" pitchFamily="18" charset="0"/>
              <a:cs typeface="Times New Roman" pitchFamily="18" charset="0"/>
            </a:endParaRPr>
          </a:p>
        </p:txBody>
      </p:sp>
      <p:sp>
        <p:nvSpPr>
          <p:cNvPr id="3" name="Title 2"/>
          <p:cNvSpPr>
            <a:spLocks noGrp="1"/>
          </p:cNvSpPr>
          <p:nvPr>
            <p:ph type="title"/>
          </p:nvPr>
        </p:nvSpPr>
        <p:spPr/>
        <p:txBody>
          <a:bodyPr/>
          <a:lstStyle/>
          <a:p>
            <a:r>
              <a:rPr lang="en-US" sz="4400" dirty="0" smtClean="0"/>
              <a:t>Database Management System (DBMS)</a:t>
            </a:r>
            <a:endParaRPr lang="en-US" sz="44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1E50D70F-4D74-46DC-8B5C-24E4F0650AF4}"/>
              </a:ext>
            </a:extLst>
          </p:cNvPr>
          <p:cNvSpPr>
            <a:spLocks noGrp="1"/>
          </p:cNvSpPr>
          <p:nvPr>
            <p:ph sz="quarter" idx="10"/>
          </p:nvPr>
        </p:nvSpPr>
        <p:spPr/>
        <p:txBody>
          <a:bodyPr/>
          <a:lstStyle/>
          <a:p>
            <a:r>
              <a:rPr lang="en-US" b="1" i="0" dirty="0">
                <a:solidFill>
                  <a:srgbClr val="525252"/>
                </a:solidFill>
                <a:effectLst/>
                <a:latin typeface="IBM Plex Sans" panose="020B0604020202020204" pitchFamily="34" charset="0"/>
              </a:rPr>
              <a:t>Compromised intellectual property</a:t>
            </a:r>
            <a:endParaRPr lang="en-US" i="0" dirty="0">
              <a:solidFill>
                <a:srgbClr val="525252"/>
              </a:solidFill>
              <a:effectLst/>
              <a:latin typeface="IBM Plex Sans" panose="020B0604020202020204" pitchFamily="34" charset="0"/>
            </a:endParaRPr>
          </a:p>
          <a:p>
            <a:r>
              <a:rPr lang="en-US" b="1" i="0" dirty="0">
                <a:solidFill>
                  <a:srgbClr val="525252"/>
                </a:solidFill>
                <a:effectLst/>
                <a:latin typeface="IBM Plex Sans" panose="020B0604020202020204" pitchFamily="34" charset="0"/>
              </a:rPr>
              <a:t>Damage to brand reputation</a:t>
            </a:r>
          </a:p>
          <a:p>
            <a:r>
              <a:rPr lang="en-US" b="1" i="0" dirty="0">
                <a:solidFill>
                  <a:srgbClr val="525252"/>
                </a:solidFill>
                <a:effectLst/>
                <a:latin typeface="IBM Plex Sans" panose="020B0604020202020204" pitchFamily="34" charset="0"/>
              </a:rPr>
              <a:t>Business continuity</a:t>
            </a:r>
          </a:p>
          <a:p>
            <a:r>
              <a:rPr lang="en-US" b="1" i="0" dirty="0">
                <a:solidFill>
                  <a:srgbClr val="525252"/>
                </a:solidFill>
                <a:effectLst/>
                <a:latin typeface="IBM Plex Sans" panose="020B0604020202020204" pitchFamily="34" charset="0"/>
              </a:rPr>
              <a:t>Costs of repairing breaches and notifying customers</a:t>
            </a:r>
            <a:endParaRPr lang="en-US" b="1" dirty="0"/>
          </a:p>
        </p:txBody>
      </p:sp>
      <p:sp>
        <p:nvSpPr>
          <p:cNvPr id="3" name="Title 2">
            <a:extLst>
              <a:ext uri="{FF2B5EF4-FFF2-40B4-BE49-F238E27FC236}">
                <a16:creationId xmlns:a16="http://schemas.microsoft.com/office/drawing/2014/main" xmlns="" id="{51C3F6C9-8852-4248-8663-777C260B2BE2}"/>
              </a:ext>
            </a:extLst>
          </p:cNvPr>
          <p:cNvSpPr>
            <a:spLocks noGrp="1"/>
          </p:cNvSpPr>
          <p:nvPr>
            <p:ph type="title"/>
          </p:nvPr>
        </p:nvSpPr>
        <p:spPr/>
        <p:txBody>
          <a:bodyPr/>
          <a:lstStyle/>
          <a:p>
            <a:r>
              <a:rPr lang="en-US" dirty="0"/>
              <a:t>Importance of Database Security</a:t>
            </a:r>
          </a:p>
        </p:txBody>
      </p:sp>
    </p:spTree>
    <p:extLst>
      <p:ext uri="{BB962C8B-B14F-4D97-AF65-F5344CB8AC3E}">
        <p14:creationId xmlns:p14="http://schemas.microsoft.com/office/powerpoint/2010/main" xmlns="" val="385209044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B16836E2-7B13-4824-9D55-D25E8EC2AEC8}"/>
              </a:ext>
            </a:extLst>
          </p:cNvPr>
          <p:cNvSpPr>
            <a:spLocks noGrp="1"/>
          </p:cNvSpPr>
          <p:nvPr>
            <p:ph sz="quarter" idx="10"/>
          </p:nvPr>
        </p:nvSpPr>
        <p:spPr/>
        <p:txBody>
          <a:bodyPr/>
          <a:lstStyle/>
          <a:p>
            <a:r>
              <a:rPr lang="en-US" b="0" i="0" dirty="0">
                <a:solidFill>
                  <a:srgbClr val="525252"/>
                </a:solidFill>
                <a:effectLst/>
                <a:latin typeface="IBM Plex Sans" panose="020B0503050203000203" pitchFamily="34" charset="0"/>
              </a:rPr>
              <a:t>Insider threats</a:t>
            </a:r>
          </a:p>
          <a:p>
            <a:r>
              <a:rPr lang="en-US" b="0" i="0" dirty="0">
                <a:solidFill>
                  <a:srgbClr val="525252"/>
                </a:solidFill>
                <a:effectLst/>
                <a:latin typeface="IBM Plex Sans" panose="020B0503050203000203" pitchFamily="34" charset="0"/>
              </a:rPr>
              <a:t>Human error</a:t>
            </a:r>
          </a:p>
          <a:p>
            <a:r>
              <a:rPr lang="en-US" b="0" i="0" dirty="0">
                <a:solidFill>
                  <a:srgbClr val="525252"/>
                </a:solidFill>
                <a:effectLst/>
                <a:latin typeface="IBM Plex Sans" panose="020B0503050203000203" pitchFamily="34" charset="0"/>
              </a:rPr>
              <a:t>Exploitation of database software vulnerabilities</a:t>
            </a:r>
          </a:p>
          <a:p>
            <a:r>
              <a:rPr lang="en-US" b="0" i="0" dirty="0">
                <a:solidFill>
                  <a:srgbClr val="525252"/>
                </a:solidFill>
                <a:effectLst/>
                <a:latin typeface="IBM Plex Sans" panose="020B0503050203000203" pitchFamily="34" charset="0"/>
              </a:rPr>
              <a:t>Buffer overflow exploitations</a:t>
            </a:r>
          </a:p>
          <a:p>
            <a:r>
              <a:rPr lang="en-US" b="0" i="0" dirty="0">
                <a:solidFill>
                  <a:srgbClr val="525252"/>
                </a:solidFill>
                <a:effectLst/>
                <a:latin typeface="IBM Plex Sans" panose="020B0503050203000203" pitchFamily="34" charset="0"/>
              </a:rPr>
              <a:t>Denial of service (DoS/DDoS) attacks</a:t>
            </a:r>
          </a:p>
          <a:p>
            <a:r>
              <a:rPr lang="en-US" b="0" i="0" dirty="0">
                <a:solidFill>
                  <a:srgbClr val="525252"/>
                </a:solidFill>
                <a:effectLst/>
                <a:latin typeface="IBM Plex Sans" panose="020B0503050203000203" pitchFamily="34" charset="0"/>
              </a:rPr>
              <a:t>Malware</a:t>
            </a:r>
          </a:p>
          <a:p>
            <a:endParaRPr lang="en-US" dirty="0"/>
          </a:p>
        </p:txBody>
      </p:sp>
      <p:sp>
        <p:nvSpPr>
          <p:cNvPr id="3" name="Title 2">
            <a:extLst>
              <a:ext uri="{FF2B5EF4-FFF2-40B4-BE49-F238E27FC236}">
                <a16:creationId xmlns:a16="http://schemas.microsoft.com/office/drawing/2014/main" xmlns="" id="{FF56B700-542F-4E7C-AA42-6B699B6EBABA}"/>
              </a:ext>
            </a:extLst>
          </p:cNvPr>
          <p:cNvSpPr>
            <a:spLocks noGrp="1"/>
          </p:cNvSpPr>
          <p:nvPr>
            <p:ph type="title"/>
          </p:nvPr>
        </p:nvSpPr>
        <p:spPr/>
        <p:txBody>
          <a:bodyPr/>
          <a:lstStyle/>
          <a:p>
            <a:r>
              <a:rPr lang="en-US" dirty="0"/>
              <a:t>Some Challenges on Database Security</a:t>
            </a:r>
          </a:p>
        </p:txBody>
      </p:sp>
    </p:spTree>
    <p:extLst>
      <p:ext uri="{BB962C8B-B14F-4D97-AF65-F5344CB8AC3E}">
        <p14:creationId xmlns:p14="http://schemas.microsoft.com/office/powerpoint/2010/main" xmlns="" val="320484270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AF89FA52-F27A-4337-837E-308B54E7ED36}"/>
              </a:ext>
            </a:extLst>
          </p:cNvPr>
          <p:cNvSpPr>
            <a:spLocks noGrp="1"/>
          </p:cNvSpPr>
          <p:nvPr>
            <p:ph sz="quarter" idx="10"/>
          </p:nvPr>
        </p:nvSpPr>
        <p:spPr/>
        <p:txBody>
          <a:bodyPr/>
          <a:lstStyle/>
          <a:p>
            <a:r>
              <a:rPr lang="en-US" dirty="0"/>
              <a:t>Database System Level (Allowing Access of DBMS)</a:t>
            </a:r>
          </a:p>
          <a:p>
            <a:r>
              <a:rPr lang="en-US" dirty="0"/>
              <a:t>Operating System Level (Login Credentials and roles) </a:t>
            </a:r>
          </a:p>
          <a:p>
            <a:r>
              <a:rPr lang="en-US" dirty="0"/>
              <a:t>Network Level (Website Security)</a:t>
            </a:r>
          </a:p>
          <a:p>
            <a:r>
              <a:rPr lang="en-US" dirty="0"/>
              <a:t>Physical Level (Locking by lock door windows, earthquake and other)</a:t>
            </a:r>
          </a:p>
          <a:p>
            <a:r>
              <a:rPr lang="en-US" dirty="0"/>
              <a:t>Human Level (Finger Lock and choosing </a:t>
            </a:r>
            <a:r>
              <a:rPr lang="en-US"/>
              <a:t>best security)</a:t>
            </a:r>
            <a:endParaRPr lang="en-US" dirty="0"/>
          </a:p>
        </p:txBody>
      </p:sp>
      <p:sp>
        <p:nvSpPr>
          <p:cNvPr id="3" name="Title 2">
            <a:extLst>
              <a:ext uri="{FF2B5EF4-FFF2-40B4-BE49-F238E27FC236}">
                <a16:creationId xmlns:a16="http://schemas.microsoft.com/office/drawing/2014/main" xmlns="" id="{6A149871-603C-4E52-9E52-96D77D49131A}"/>
              </a:ext>
            </a:extLst>
          </p:cNvPr>
          <p:cNvSpPr>
            <a:spLocks noGrp="1"/>
          </p:cNvSpPr>
          <p:nvPr>
            <p:ph type="title"/>
          </p:nvPr>
        </p:nvSpPr>
        <p:spPr/>
        <p:txBody>
          <a:bodyPr/>
          <a:lstStyle/>
          <a:p>
            <a:r>
              <a:rPr lang="en-US" dirty="0"/>
              <a:t>Security Measured at several Level</a:t>
            </a:r>
          </a:p>
        </p:txBody>
      </p:sp>
    </p:spTree>
    <p:extLst>
      <p:ext uri="{BB962C8B-B14F-4D97-AF65-F5344CB8AC3E}">
        <p14:creationId xmlns:p14="http://schemas.microsoft.com/office/powerpoint/2010/main" xmlns="" val="144407589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0E2E02B3-0FF0-414B-B90C-437D6C90ABDC}"/>
              </a:ext>
            </a:extLst>
          </p:cNvPr>
          <p:cNvSpPr>
            <a:spLocks noGrp="1"/>
          </p:cNvSpPr>
          <p:nvPr>
            <p:ph sz="quarter" idx="10"/>
          </p:nvPr>
        </p:nvSpPr>
        <p:spPr/>
        <p:txBody>
          <a:bodyPr/>
          <a:lstStyle/>
          <a:p>
            <a:pPr algn="just"/>
            <a:r>
              <a:rPr lang="en-US" i="0" dirty="0">
                <a:solidFill>
                  <a:schemeClr val="tx1"/>
                </a:solidFill>
                <a:effectLst/>
                <a:latin typeface="Times New Roman" panose="02020603050405020304" pitchFamily="18" charset="0"/>
                <a:cs typeface="Times New Roman" panose="02020603050405020304" pitchFamily="18" charset="0"/>
              </a:rPr>
              <a:t>Normalization is the process of minimizing redundancy from a relation or set of relations</a:t>
            </a:r>
          </a:p>
          <a:p>
            <a:pPr algn="just"/>
            <a:r>
              <a:rPr lang="en-US" i="0" dirty="0">
                <a:solidFill>
                  <a:schemeClr val="tx1"/>
                </a:solidFill>
                <a:effectLst/>
                <a:latin typeface="Times New Roman" panose="02020603050405020304" pitchFamily="18" charset="0"/>
                <a:cs typeface="Times New Roman" panose="02020603050405020304" pitchFamily="18" charset="0"/>
              </a:rPr>
              <a:t>It also eliminates redundancy and increases the integrity which improves performance of the query</a:t>
            </a:r>
            <a:endParaRPr lang="en-US" dirty="0">
              <a:solidFill>
                <a:schemeClr val="tx1"/>
              </a:solidFill>
              <a:latin typeface="Times New Roman" panose="02020603050405020304" pitchFamily="18" charset="0"/>
              <a:cs typeface="Times New Roman" panose="02020603050405020304" pitchFamily="18" charset="0"/>
            </a:endParaRPr>
          </a:p>
          <a:p>
            <a:pPr algn="just"/>
            <a:r>
              <a:rPr lang="en-US" i="0" dirty="0">
                <a:solidFill>
                  <a:schemeClr val="tx1"/>
                </a:solidFill>
                <a:effectLst/>
                <a:latin typeface="Times New Roman" panose="02020603050405020304" pitchFamily="18" charset="0"/>
                <a:cs typeface="Times New Roman" panose="02020603050405020304" pitchFamily="18" charset="0"/>
              </a:rPr>
              <a:t>Organizing non structured data in to structured data</a:t>
            </a:r>
          </a:p>
          <a:p>
            <a:pPr algn="just"/>
            <a:r>
              <a:rPr lang="en-US" i="0" dirty="0">
                <a:solidFill>
                  <a:schemeClr val="tx1"/>
                </a:solidFill>
                <a:effectLst/>
                <a:latin typeface="Times New Roman" panose="02020603050405020304" pitchFamily="18" charset="0"/>
                <a:cs typeface="Times New Roman" panose="02020603050405020304" pitchFamily="18" charset="0"/>
              </a:rPr>
              <a:t>Normalization is used for mainly two purposes,</a:t>
            </a:r>
          </a:p>
          <a:p>
            <a:pPr lvl="1" algn="just"/>
            <a:r>
              <a:rPr lang="en-US" i="0" dirty="0">
                <a:solidFill>
                  <a:schemeClr val="tx1"/>
                </a:solidFill>
                <a:effectLst/>
                <a:latin typeface="Times New Roman" panose="02020603050405020304" pitchFamily="18" charset="0"/>
                <a:cs typeface="Times New Roman" panose="02020603050405020304" pitchFamily="18" charset="0"/>
              </a:rPr>
              <a:t>Eliminating redundant(useless) data.</a:t>
            </a:r>
          </a:p>
          <a:p>
            <a:pPr lvl="1" algn="just"/>
            <a:r>
              <a:rPr lang="en-US" i="0" dirty="0">
                <a:solidFill>
                  <a:schemeClr val="tx1"/>
                </a:solidFill>
                <a:effectLst/>
                <a:latin typeface="Times New Roman" panose="02020603050405020304" pitchFamily="18" charset="0"/>
                <a:cs typeface="Times New Roman" panose="02020603050405020304" pitchFamily="18" charset="0"/>
              </a:rPr>
              <a:t>Ensuring data dependencies make sense i.e. data is logically stored.</a:t>
            </a:r>
          </a:p>
          <a:p>
            <a:pPr algn="just"/>
            <a:r>
              <a:rPr lang="en-US" dirty="0">
                <a:solidFill>
                  <a:schemeClr val="tx1"/>
                </a:solidFill>
                <a:latin typeface="Times New Roman" panose="02020603050405020304" pitchFamily="18" charset="0"/>
                <a:cs typeface="Times New Roman" panose="02020603050405020304" pitchFamily="18" charset="0"/>
              </a:rPr>
              <a:t>1NF : Makes all table in an atomic values</a:t>
            </a:r>
          </a:p>
          <a:p>
            <a:pPr algn="just"/>
            <a:r>
              <a:rPr lang="en-US" dirty="0">
                <a:solidFill>
                  <a:schemeClr val="tx1"/>
                </a:solidFill>
                <a:latin typeface="Times New Roman" panose="02020603050405020304" pitchFamily="18" charset="0"/>
                <a:cs typeface="Times New Roman" panose="02020603050405020304" pitchFamily="18" charset="0"/>
              </a:rPr>
              <a:t>2NF : </a:t>
            </a:r>
            <a:r>
              <a:rPr lang="en-US" i="0" dirty="0">
                <a:solidFill>
                  <a:schemeClr val="tx1"/>
                </a:solidFill>
                <a:effectLst/>
                <a:latin typeface="Times New Roman" panose="02020603050405020304" pitchFamily="18" charset="0"/>
                <a:cs typeface="Times New Roman" panose="02020603050405020304" pitchFamily="18" charset="0"/>
              </a:rPr>
              <a:t>The relation in second normal form is also in first normal form and no partial dependencies on any column in primary key</a:t>
            </a:r>
            <a:endParaRPr lang="en-US" dirty="0">
              <a:solidFill>
                <a:schemeClr val="tx1"/>
              </a:solidFill>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dirty="0">
                <a:solidFill>
                  <a:schemeClr val="tx1"/>
                </a:solidFill>
                <a:latin typeface="Times New Roman" panose="02020603050405020304" pitchFamily="18" charset="0"/>
                <a:cs typeface="Times New Roman" panose="02020603050405020304" pitchFamily="18" charset="0"/>
              </a:rPr>
              <a:t>3NF : </a:t>
            </a:r>
            <a:r>
              <a:rPr lang="en-US" i="0" dirty="0">
                <a:solidFill>
                  <a:schemeClr val="tx1"/>
                </a:solidFill>
                <a:effectLst/>
                <a:latin typeface="Times New Roman" panose="02020603050405020304" pitchFamily="18" charset="0"/>
                <a:cs typeface="Times New Roman" panose="02020603050405020304" pitchFamily="18" charset="0"/>
              </a:rPr>
              <a:t>Be in 2NF and Has no transitive functional dependencies and To move our 2NF table into 3NF, we again need to again divide our table</a:t>
            </a:r>
          </a:p>
          <a:p>
            <a:pPr algn="just"/>
            <a:endParaRPr lang="en-US" dirty="0">
              <a:solidFill>
                <a:schemeClr val="tx1"/>
              </a:solidFill>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xmlns="" id="{9D8093CD-F94C-4D0C-B142-82AC497B682D}"/>
              </a:ext>
            </a:extLst>
          </p:cNvPr>
          <p:cNvSpPr>
            <a:spLocks noGrp="1"/>
          </p:cNvSpPr>
          <p:nvPr>
            <p:ph type="title"/>
          </p:nvPr>
        </p:nvSpPr>
        <p:spPr/>
        <p:txBody>
          <a:bodyPr/>
          <a:lstStyle/>
          <a:p>
            <a:r>
              <a:rPr lang="en-US" dirty="0"/>
              <a:t>NORMALIZATION</a:t>
            </a:r>
          </a:p>
        </p:txBody>
      </p:sp>
    </p:spTree>
    <p:extLst>
      <p:ext uri="{BB962C8B-B14F-4D97-AF65-F5344CB8AC3E}">
        <p14:creationId xmlns:p14="http://schemas.microsoft.com/office/powerpoint/2010/main" xmlns="" val="28362154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05B1B53B-1CCE-4469-87DF-ACAD84D4226C}"/>
              </a:ext>
            </a:extLst>
          </p:cNvPr>
          <p:cNvSpPr>
            <a:spLocks noGrp="1"/>
          </p:cNvSpPr>
          <p:nvPr>
            <p:ph sz="quarter" idx="10"/>
          </p:nvPr>
        </p:nvSpPr>
        <p:spPr/>
        <p:txBody>
          <a:bodyPr/>
          <a:lstStyle/>
          <a:p>
            <a:pPr algn="l">
              <a:buFont typeface="+mj-lt"/>
              <a:buAutoNum type="arabicPeriod"/>
            </a:pPr>
            <a:r>
              <a:rPr lang="en-US" b="0" i="0" dirty="0">
                <a:solidFill>
                  <a:schemeClr val="tx1"/>
                </a:solidFill>
                <a:effectLst/>
                <a:latin typeface="Source Sans Pro" panose="020B0503030403020204" pitchFamily="34" charset="0"/>
              </a:rPr>
              <a:t>It eliminates data redundancy i.e. duplication of data.</a:t>
            </a:r>
          </a:p>
          <a:p>
            <a:pPr algn="l">
              <a:buFont typeface="+mj-lt"/>
              <a:buAutoNum type="arabicPeriod"/>
            </a:pPr>
            <a:r>
              <a:rPr lang="en-US" b="0" i="0" dirty="0">
                <a:solidFill>
                  <a:schemeClr val="tx1"/>
                </a:solidFill>
                <a:effectLst/>
                <a:latin typeface="Source Sans Pro" panose="020B0503030403020204" pitchFamily="34" charset="0"/>
              </a:rPr>
              <a:t>It enhances faster sorting and index creation.</a:t>
            </a:r>
          </a:p>
          <a:p>
            <a:pPr algn="l">
              <a:buFont typeface="+mj-lt"/>
              <a:buAutoNum type="arabicPeriod"/>
            </a:pPr>
            <a:r>
              <a:rPr lang="en-US" b="0" i="0" dirty="0">
                <a:solidFill>
                  <a:schemeClr val="tx1"/>
                </a:solidFill>
                <a:effectLst/>
                <a:latin typeface="Source Sans Pro" panose="020B0503030403020204" pitchFamily="34" charset="0"/>
              </a:rPr>
              <a:t>It simplifies the complex structure of tables.</a:t>
            </a:r>
          </a:p>
          <a:p>
            <a:pPr algn="l">
              <a:buFont typeface="+mj-lt"/>
              <a:buAutoNum type="arabicPeriod"/>
            </a:pPr>
            <a:r>
              <a:rPr lang="en-US" b="0" i="0" dirty="0">
                <a:solidFill>
                  <a:schemeClr val="tx1"/>
                </a:solidFill>
                <a:effectLst/>
                <a:latin typeface="Source Sans Pro" panose="020B0503030403020204" pitchFamily="34" charset="0"/>
              </a:rPr>
              <a:t>It avoid loss of data through consistency and integrity.</a:t>
            </a:r>
          </a:p>
          <a:p>
            <a:pPr algn="l">
              <a:buFont typeface="+mj-lt"/>
              <a:buAutoNum type="arabicPeriod"/>
            </a:pPr>
            <a:r>
              <a:rPr lang="en-US" b="0" i="0" dirty="0">
                <a:solidFill>
                  <a:schemeClr val="tx1"/>
                </a:solidFill>
                <a:effectLst/>
                <a:latin typeface="Source Sans Pro" panose="020B0503030403020204" pitchFamily="34" charset="0"/>
              </a:rPr>
              <a:t>It solves insertion, deletion and updating anomalies.</a:t>
            </a:r>
          </a:p>
          <a:p>
            <a:pPr algn="l">
              <a:buFont typeface="+mj-lt"/>
              <a:buAutoNum type="arabicPeriod"/>
            </a:pPr>
            <a:r>
              <a:rPr lang="en-US" b="0" i="0" dirty="0">
                <a:solidFill>
                  <a:schemeClr val="tx1"/>
                </a:solidFill>
                <a:effectLst/>
                <a:latin typeface="Source Sans Pro" panose="020B0503030403020204" pitchFamily="34" charset="0"/>
              </a:rPr>
              <a:t>It improves the performance of a system.</a:t>
            </a:r>
          </a:p>
          <a:p>
            <a:endParaRPr lang="en-US" dirty="0">
              <a:solidFill>
                <a:schemeClr val="tx1"/>
              </a:solidFill>
            </a:endParaRPr>
          </a:p>
        </p:txBody>
      </p:sp>
      <p:sp>
        <p:nvSpPr>
          <p:cNvPr id="3" name="Title 2">
            <a:extLst>
              <a:ext uri="{FF2B5EF4-FFF2-40B4-BE49-F238E27FC236}">
                <a16:creationId xmlns:a16="http://schemas.microsoft.com/office/drawing/2014/main" xmlns="" id="{820E887F-DF37-4AFE-A41B-296C12F6A84B}"/>
              </a:ext>
            </a:extLst>
          </p:cNvPr>
          <p:cNvSpPr>
            <a:spLocks noGrp="1"/>
          </p:cNvSpPr>
          <p:nvPr>
            <p:ph type="title"/>
          </p:nvPr>
        </p:nvSpPr>
        <p:spPr/>
        <p:txBody>
          <a:bodyPr/>
          <a:lstStyle/>
          <a:p>
            <a:r>
              <a:rPr lang="en-US" dirty="0"/>
              <a:t>Advantage of Normalization</a:t>
            </a:r>
          </a:p>
        </p:txBody>
      </p:sp>
    </p:spTree>
    <p:extLst>
      <p:ext uri="{BB962C8B-B14F-4D97-AF65-F5344CB8AC3E}">
        <p14:creationId xmlns:p14="http://schemas.microsoft.com/office/powerpoint/2010/main" xmlns="" val="353529784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408DA60E-E928-4012-BABC-E89896BE723F}"/>
              </a:ext>
            </a:extLst>
          </p:cNvPr>
          <p:cNvSpPr>
            <a:spLocks noGrp="1"/>
          </p:cNvSpPr>
          <p:nvPr>
            <p:ph sz="quarter" idx="10"/>
          </p:nvPr>
        </p:nvSpPr>
        <p:spPr/>
        <p:txBody>
          <a:bodyPr/>
          <a:lstStyle/>
          <a:p>
            <a:endParaRPr lang="en-US"/>
          </a:p>
        </p:txBody>
      </p:sp>
      <p:sp>
        <p:nvSpPr>
          <p:cNvPr id="3" name="Title 2">
            <a:extLst>
              <a:ext uri="{FF2B5EF4-FFF2-40B4-BE49-F238E27FC236}">
                <a16:creationId xmlns:a16="http://schemas.microsoft.com/office/drawing/2014/main" xmlns="" id="{BD7CA095-D95D-4BD6-BF03-F974F6D60785}"/>
              </a:ext>
            </a:extLst>
          </p:cNvPr>
          <p:cNvSpPr>
            <a:spLocks noGrp="1"/>
          </p:cNvSpPr>
          <p:nvPr>
            <p:ph type="title"/>
          </p:nvPr>
        </p:nvSpPr>
        <p:spPr/>
        <p:txBody>
          <a:bodyPr/>
          <a:lstStyle/>
          <a:p>
            <a:r>
              <a:rPr lang="en-US" dirty="0"/>
              <a:t>Un Normalized Table</a:t>
            </a:r>
          </a:p>
        </p:txBody>
      </p:sp>
      <p:pic>
        <p:nvPicPr>
          <p:cNvPr id="5" name="Picture 4">
            <a:extLst>
              <a:ext uri="{FF2B5EF4-FFF2-40B4-BE49-F238E27FC236}">
                <a16:creationId xmlns:a16="http://schemas.microsoft.com/office/drawing/2014/main" xmlns="" id="{6947A126-A883-491C-989A-92E964D147F1}"/>
              </a:ext>
            </a:extLst>
          </p:cNvPr>
          <p:cNvPicPr>
            <a:picLocks noChangeAspect="1"/>
          </p:cNvPicPr>
          <p:nvPr/>
        </p:nvPicPr>
        <p:blipFill>
          <a:blip r:embed="rId2"/>
          <a:stretch>
            <a:fillRect/>
          </a:stretch>
        </p:blipFill>
        <p:spPr>
          <a:xfrm>
            <a:off x="939514" y="2039392"/>
            <a:ext cx="10414288" cy="4114799"/>
          </a:xfrm>
          <a:prstGeom prst="rect">
            <a:avLst/>
          </a:prstGeom>
        </p:spPr>
      </p:pic>
      <p:sp>
        <p:nvSpPr>
          <p:cNvPr id="6" name="Rectangle: Rounded Corners 5">
            <a:extLst>
              <a:ext uri="{FF2B5EF4-FFF2-40B4-BE49-F238E27FC236}">
                <a16:creationId xmlns:a16="http://schemas.microsoft.com/office/drawing/2014/main" xmlns="" id="{96CF9DC2-0A02-47DD-8B44-4ECE3F3E7A88}"/>
              </a:ext>
            </a:extLst>
          </p:cNvPr>
          <p:cNvSpPr/>
          <p:nvPr/>
        </p:nvSpPr>
        <p:spPr>
          <a:xfrm>
            <a:off x="1094509" y="1450341"/>
            <a:ext cx="2784764" cy="473825"/>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Employee_table</a:t>
            </a:r>
            <a:endParaRPr lang="en-US" dirty="0"/>
          </a:p>
        </p:txBody>
      </p:sp>
    </p:spTree>
    <p:extLst>
      <p:ext uri="{BB962C8B-B14F-4D97-AF65-F5344CB8AC3E}">
        <p14:creationId xmlns:p14="http://schemas.microsoft.com/office/powerpoint/2010/main" xmlns="" val="387942840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B59B96B1-023C-4C8D-A023-DA91FA04C4E0}"/>
              </a:ext>
            </a:extLst>
          </p:cNvPr>
          <p:cNvSpPr>
            <a:spLocks noGrp="1"/>
          </p:cNvSpPr>
          <p:nvPr>
            <p:ph sz="quarter" idx="10"/>
          </p:nvPr>
        </p:nvSpPr>
        <p:spPr>
          <a:xfrm>
            <a:off x="838202" y="914888"/>
            <a:ext cx="10515600" cy="700115"/>
          </a:xfrm>
        </p:spPr>
        <p:txBody>
          <a:bodyPr/>
          <a:lstStyle/>
          <a:p>
            <a:r>
              <a:rPr lang="en-US" dirty="0"/>
              <a:t>Now we make our data attributes atomic i.e. we don’t have double data for a single values </a:t>
            </a:r>
          </a:p>
        </p:txBody>
      </p:sp>
      <p:sp>
        <p:nvSpPr>
          <p:cNvPr id="3" name="Title 2">
            <a:extLst>
              <a:ext uri="{FF2B5EF4-FFF2-40B4-BE49-F238E27FC236}">
                <a16:creationId xmlns:a16="http://schemas.microsoft.com/office/drawing/2014/main" xmlns="" id="{64131AD0-9FAD-4C57-9EAB-87808E04666F}"/>
              </a:ext>
            </a:extLst>
          </p:cNvPr>
          <p:cNvSpPr>
            <a:spLocks noGrp="1"/>
          </p:cNvSpPr>
          <p:nvPr>
            <p:ph type="title"/>
          </p:nvPr>
        </p:nvSpPr>
        <p:spPr>
          <a:xfrm>
            <a:off x="616527" y="75227"/>
            <a:ext cx="10515600" cy="700115"/>
          </a:xfrm>
        </p:spPr>
        <p:txBody>
          <a:bodyPr/>
          <a:lstStyle/>
          <a:p>
            <a:r>
              <a:rPr lang="en-US" dirty="0"/>
              <a:t>1NF</a:t>
            </a:r>
          </a:p>
        </p:txBody>
      </p:sp>
      <p:pic>
        <p:nvPicPr>
          <p:cNvPr id="5" name="Picture 4">
            <a:extLst>
              <a:ext uri="{FF2B5EF4-FFF2-40B4-BE49-F238E27FC236}">
                <a16:creationId xmlns:a16="http://schemas.microsoft.com/office/drawing/2014/main" xmlns="" id="{6A179685-1AD4-4102-B7F9-6FA2316EC123}"/>
              </a:ext>
            </a:extLst>
          </p:cNvPr>
          <p:cNvPicPr>
            <a:picLocks noChangeAspect="1"/>
          </p:cNvPicPr>
          <p:nvPr/>
        </p:nvPicPr>
        <p:blipFill>
          <a:blip r:embed="rId2"/>
          <a:stretch>
            <a:fillRect/>
          </a:stretch>
        </p:blipFill>
        <p:spPr>
          <a:xfrm>
            <a:off x="290945" y="1754549"/>
            <a:ext cx="11166764" cy="3348904"/>
          </a:xfrm>
          <a:prstGeom prst="rect">
            <a:avLst/>
          </a:prstGeom>
        </p:spPr>
      </p:pic>
      <p:sp>
        <p:nvSpPr>
          <p:cNvPr id="6" name="Content Placeholder 1">
            <a:extLst>
              <a:ext uri="{FF2B5EF4-FFF2-40B4-BE49-F238E27FC236}">
                <a16:creationId xmlns:a16="http://schemas.microsoft.com/office/drawing/2014/main" xmlns="" id="{F39E2B34-DDEC-430F-867D-6CCF35F70594}"/>
              </a:ext>
            </a:extLst>
          </p:cNvPr>
          <p:cNvSpPr txBox="1">
            <a:spLocks/>
          </p:cNvSpPr>
          <p:nvPr/>
        </p:nvSpPr>
        <p:spPr>
          <a:xfrm>
            <a:off x="616527" y="5172827"/>
            <a:ext cx="10515600" cy="1214118"/>
          </a:xfrm>
          <a:prstGeom prst="rect">
            <a:avLst/>
          </a:prstGeom>
        </p:spPr>
        <p:txBody>
          <a:bodyPr/>
          <a:lstStyle>
            <a:lvl1pPr marL="266700" indent="-266700" algn="l" defTabSz="914400" rtl="0" eaLnBrk="1" latinLnBrk="0" hangingPunct="1">
              <a:lnSpc>
                <a:spcPct val="90000"/>
              </a:lnSpc>
              <a:spcBef>
                <a:spcPts val="1000"/>
              </a:spcBef>
              <a:buFont typeface="Arial" panose="020B0604020202020204" pitchFamily="34" charset="0"/>
              <a:buChar char="•"/>
              <a:defRPr sz="1800" kern="1200">
                <a:solidFill>
                  <a:schemeClr val="tx1">
                    <a:lumMod val="75000"/>
                    <a:lumOff val="25000"/>
                  </a:schemeClr>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lumMod val="75000"/>
                    <a:lumOff val="25000"/>
                  </a:schemeClr>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Now each Name has an separate department in our database</a:t>
            </a:r>
          </a:p>
          <a:p>
            <a:r>
              <a:rPr lang="en-US" dirty="0"/>
              <a:t>By this we make our data values atomic </a:t>
            </a:r>
          </a:p>
          <a:p>
            <a:r>
              <a:rPr lang="en-US" dirty="0"/>
              <a:t>But there is still data redundancy so we move to next step</a:t>
            </a:r>
          </a:p>
        </p:txBody>
      </p:sp>
      <p:sp>
        <p:nvSpPr>
          <p:cNvPr id="7" name="Rectangle: Rounded Corners 6">
            <a:extLst>
              <a:ext uri="{FF2B5EF4-FFF2-40B4-BE49-F238E27FC236}">
                <a16:creationId xmlns:a16="http://schemas.microsoft.com/office/drawing/2014/main" xmlns="" id="{9FFD3009-D362-4BEB-8962-241481B627E7}"/>
              </a:ext>
            </a:extLst>
          </p:cNvPr>
          <p:cNvSpPr/>
          <p:nvPr/>
        </p:nvSpPr>
        <p:spPr>
          <a:xfrm>
            <a:off x="1551709" y="1246036"/>
            <a:ext cx="2784764" cy="473825"/>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Employee_table</a:t>
            </a:r>
            <a:endParaRPr lang="en-US" dirty="0"/>
          </a:p>
        </p:txBody>
      </p:sp>
    </p:spTree>
    <p:extLst>
      <p:ext uri="{BB962C8B-B14F-4D97-AF65-F5344CB8AC3E}">
        <p14:creationId xmlns:p14="http://schemas.microsoft.com/office/powerpoint/2010/main" xmlns="" val="310401040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35E80084-79FF-49E8-A316-32699CA469A5}"/>
              </a:ext>
            </a:extLst>
          </p:cNvPr>
          <p:cNvSpPr>
            <a:spLocks noGrp="1"/>
          </p:cNvSpPr>
          <p:nvPr>
            <p:ph sz="quarter" idx="10"/>
          </p:nvPr>
        </p:nvSpPr>
        <p:spPr>
          <a:xfrm>
            <a:off x="838202" y="879432"/>
            <a:ext cx="10515600" cy="923176"/>
          </a:xfrm>
        </p:spPr>
        <p:txBody>
          <a:bodyPr/>
          <a:lstStyle/>
          <a:p>
            <a:r>
              <a:rPr lang="en-US" dirty="0"/>
              <a:t>We introduce primary keys and secondary keys in our database </a:t>
            </a:r>
          </a:p>
          <a:p>
            <a:r>
              <a:rPr lang="en-US" dirty="0"/>
              <a:t>WE make two separate tables and link them by primary and foreign keys</a:t>
            </a:r>
          </a:p>
          <a:p>
            <a:r>
              <a:rPr lang="en-US" dirty="0"/>
              <a:t>We try to remove functional dependency</a:t>
            </a:r>
          </a:p>
        </p:txBody>
      </p:sp>
      <p:sp>
        <p:nvSpPr>
          <p:cNvPr id="3" name="Title 2">
            <a:extLst>
              <a:ext uri="{FF2B5EF4-FFF2-40B4-BE49-F238E27FC236}">
                <a16:creationId xmlns:a16="http://schemas.microsoft.com/office/drawing/2014/main" xmlns="" id="{CF6D4618-72B0-4DEF-BB2F-DB3285AF06C0}"/>
              </a:ext>
            </a:extLst>
          </p:cNvPr>
          <p:cNvSpPr>
            <a:spLocks noGrp="1"/>
          </p:cNvSpPr>
          <p:nvPr>
            <p:ph type="title"/>
          </p:nvPr>
        </p:nvSpPr>
        <p:spPr>
          <a:xfrm>
            <a:off x="838202" y="212378"/>
            <a:ext cx="10515600" cy="700115"/>
          </a:xfrm>
        </p:spPr>
        <p:txBody>
          <a:bodyPr/>
          <a:lstStyle/>
          <a:p>
            <a:r>
              <a:rPr lang="en-US" dirty="0"/>
              <a:t>2NF</a:t>
            </a:r>
          </a:p>
        </p:txBody>
      </p:sp>
      <p:sp>
        <p:nvSpPr>
          <p:cNvPr id="4" name="Content Placeholder 1">
            <a:extLst>
              <a:ext uri="{FF2B5EF4-FFF2-40B4-BE49-F238E27FC236}">
                <a16:creationId xmlns:a16="http://schemas.microsoft.com/office/drawing/2014/main" xmlns="" id="{1E7B317C-20A0-483E-A30E-41F47A4D0EC1}"/>
              </a:ext>
            </a:extLst>
          </p:cNvPr>
          <p:cNvSpPr txBox="1">
            <a:spLocks/>
          </p:cNvSpPr>
          <p:nvPr/>
        </p:nvSpPr>
        <p:spPr>
          <a:xfrm>
            <a:off x="838202" y="4599711"/>
            <a:ext cx="10515600" cy="1846351"/>
          </a:xfrm>
          <a:prstGeom prst="rect">
            <a:avLst/>
          </a:prstGeom>
        </p:spPr>
        <p:txBody>
          <a:bodyPr/>
          <a:lstStyle>
            <a:lvl1pPr marL="266700" indent="-266700" algn="l" defTabSz="914400" rtl="0" eaLnBrk="1" latinLnBrk="0" hangingPunct="1">
              <a:lnSpc>
                <a:spcPct val="90000"/>
              </a:lnSpc>
              <a:spcBef>
                <a:spcPts val="1000"/>
              </a:spcBef>
              <a:buFont typeface="Arial" panose="020B0604020202020204" pitchFamily="34" charset="0"/>
              <a:buChar char="•"/>
              <a:defRPr sz="1800" kern="1200">
                <a:solidFill>
                  <a:schemeClr val="tx1">
                    <a:lumMod val="75000"/>
                    <a:lumOff val="25000"/>
                  </a:schemeClr>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lumMod val="75000"/>
                    <a:lumOff val="25000"/>
                  </a:schemeClr>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Since department, age , address depends upon name </a:t>
            </a:r>
          </a:p>
          <a:p>
            <a:pPr algn="just"/>
            <a:r>
              <a:rPr lang="en-US" dirty="0"/>
              <a:t>So we create new table where we create an department list table with department assignment and Employee Detail Table</a:t>
            </a:r>
          </a:p>
          <a:p>
            <a:pPr algn="just"/>
            <a:r>
              <a:rPr lang="en-US" dirty="0"/>
              <a:t>But we got a problem (if we delete any one of Employee Detail then Department will be also delete</a:t>
            </a:r>
          </a:p>
        </p:txBody>
      </p:sp>
      <p:pic>
        <p:nvPicPr>
          <p:cNvPr id="6" name="Picture 5">
            <a:extLst>
              <a:ext uri="{FF2B5EF4-FFF2-40B4-BE49-F238E27FC236}">
                <a16:creationId xmlns:a16="http://schemas.microsoft.com/office/drawing/2014/main" xmlns="" id="{FCAF7DBA-AC4B-465C-8837-FC42A8664287}"/>
              </a:ext>
            </a:extLst>
          </p:cNvPr>
          <p:cNvPicPr>
            <a:picLocks noChangeAspect="1"/>
          </p:cNvPicPr>
          <p:nvPr/>
        </p:nvPicPr>
        <p:blipFill>
          <a:blip r:embed="rId2"/>
          <a:stretch>
            <a:fillRect/>
          </a:stretch>
        </p:blipFill>
        <p:spPr>
          <a:xfrm>
            <a:off x="587521" y="2107812"/>
            <a:ext cx="10627735" cy="2419350"/>
          </a:xfrm>
          <a:prstGeom prst="rect">
            <a:avLst/>
          </a:prstGeom>
        </p:spPr>
      </p:pic>
      <p:sp>
        <p:nvSpPr>
          <p:cNvPr id="7" name="Rectangle: Rounded Corners 6">
            <a:extLst>
              <a:ext uri="{FF2B5EF4-FFF2-40B4-BE49-F238E27FC236}">
                <a16:creationId xmlns:a16="http://schemas.microsoft.com/office/drawing/2014/main" xmlns="" id="{3279146E-E92D-4745-8144-27C2E25A4D2E}"/>
              </a:ext>
            </a:extLst>
          </p:cNvPr>
          <p:cNvSpPr/>
          <p:nvPr/>
        </p:nvSpPr>
        <p:spPr>
          <a:xfrm>
            <a:off x="1294750" y="1995838"/>
            <a:ext cx="2784764" cy="473825"/>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Employee_ info _table</a:t>
            </a:r>
          </a:p>
        </p:txBody>
      </p:sp>
      <p:sp>
        <p:nvSpPr>
          <p:cNvPr id="8" name="Rectangle: Rounded Corners 7">
            <a:extLst>
              <a:ext uri="{FF2B5EF4-FFF2-40B4-BE49-F238E27FC236}">
                <a16:creationId xmlns:a16="http://schemas.microsoft.com/office/drawing/2014/main" xmlns="" id="{97EDE55A-78B2-4450-B1A6-5C3A05D3E639}"/>
              </a:ext>
            </a:extLst>
          </p:cNvPr>
          <p:cNvSpPr/>
          <p:nvPr/>
        </p:nvSpPr>
        <p:spPr>
          <a:xfrm>
            <a:off x="7465492" y="1995837"/>
            <a:ext cx="3643746" cy="473825"/>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Employee_with_department_table</a:t>
            </a:r>
            <a:endParaRPr lang="en-US" dirty="0"/>
          </a:p>
        </p:txBody>
      </p:sp>
    </p:spTree>
    <p:extLst>
      <p:ext uri="{BB962C8B-B14F-4D97-AF65-F5344CB8AC3E}">
        <p14:creationId xmlns:p14="http://schemas.microsoft.com/office/powerpoint/2010/main" xmlns="" val="19437948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039363B0-2624-46D4-AC2A-9EA2FCE016B2}"/>
              </a:ext>
            </a:extLst>
          </p:cNvPr>
          <p:cNvSpPr>
            <a:spLocks noGrp="1"/>
          </p:cNvSpPr>
          <p:nvPr>
            <p:ph sz="quarter" idx="10"/>
          </p:nvPr>
        </p:nvSpPr>
        <p:spPr>
          <a:xfrm>
            <a:off x="838202" y="1263537"/>
            <a:ext cx="10515600" cy="1050172"/>
          </a:xfrm>
        </p:spPr>
        <p:txBody>
          <a:bodyPr/>
          <a:lstStyle/>
          <a:p>
            <a:r>
              <a:rPr lang="en-US" dirty="0"/>
              <a:t>Now we make one more extra table to overcome some functional dependency and data lost</a:t>
            </a:r>
          </a:p>
          <a:p>
            <a:r>
              <a:rPr lang="en-US" dirty="0"/>
              <a:t>We add one more table in which we give code to our department and link with primary and secondary keys</a:t>
            </a:r>
          </a:p>
          <a:p>
            <a:endParaRPr lang="en-US" dirty="0"/>
          </a:p>
        </p:txBody>
      </p:sp>
      <p:sp>
        <p:nvSpPr>
          <p:cNvPr id="3" name="Title 2">
            <a:extLst>
              <a:ext uri="{FF2B5EF4-FFF2-40B4-BE49-F238E27FC236}">
                <a16:creationId xmlns:a16="http://schemas.microsoft.com/office/drawing/2014/main" xmlns="" id="{EC6E64E8-8EF2-4369-BD0B-D9195C80950A}"/>
              </a:ext>
            </a:extLst>
          </p:cNvPr>
          <p:cNvSpPr>
            <a:spLocks noGrp="1"/>
          </p:cNvSpPr>
          <p:nvPr>
            <p:ph type="title"/>
          </p:nvPr>
        </p:nvSpPr>
        <p:spPr>
          <a:xfrm>
            <a:off x="838202" y="353751"/>
            <a:ext cx="10515600" cy="700115"/>
          </a:xfrm>
        </p:spPr>
        <p:txBody>
          <a:bodyPr/>
          <a:lstStyle/>
          <a:p>
            <a:r>
              <a:rPr lang="en-US" dirty="0"/>
              <a:t>3NF</a:t>
            </a:r>
          </a:p>
        </p:txBody>
      </p:sp>
      <p:sp>
        <p:nvSpPr>
          <p:cNvPr id="6" name="Content Placeholder 1">
            <a:extLst>
              <a:ext uri="{FF2B5EF4-FFF2-40B4-BE49-F238E27FC236}">
                <a16:creationId xmlns:a16="http://schemas.microsoft.com/office/drawing/2014/main" xmlns="" id="{F0D00A74-5C95-46F8-9D40-A16FB7FDC93F}"/>
              </a:ext>
            </a:extLst>
          </p:cNvPr>
          <p:cNvSpPr txBox="1">
            <a:spLocks/>
          </p:cNvSpPr>
          <p:nvPr/>
        </p:nvSpPr>
        <p:spPr>
          <a:xfrm>
            <a:off x="593036" y="5325328"/>
            <a:ext cx="10515600" cy="1050172"/>
          </a:xfrm>
          <a:prstGeom prst="rect">
            <a:avLst/>
          </a:prstGeom>
        </p:spPr>
        <p:txBody>
          <a:bodyPr/>
          <a:lstStyle>
            <a:lvl1pPr marL="266700" indent="-266700" algn="l" defTabSz="914400" rtl="0" eaLnBrk="1" latinLnBrk="0" hangingPunct="1">
              <a:lnSpc>
                <a:spcPct val="90000"/>
              </a:lnSpc>
              <a:spcBef>
                <a:spcPts val="1000"/>
              </a:spcBef>
              <a:buFont typeface="Arial" panose="020B0604020202020204" pitchFamily="34" charset="0"/>
              <a:buChar char="•"/>
              <a:defRPr sz="1800" kern="1200">
                <a:solidFill>
                  <a:schemeClr val="tx1">
                    <a:lumMod val="75000"/>
                    <a:lumOff val="25000"/>
                  </a:schemeClr>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lumMod val="75000"/>
                    <a:lumOff val="25000"/>
                  </a:schemeClr>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Now if anyone of employee left then our data of department wont be lost because we got separate table where we store our department lists</a:t>
            </a:r>
          </a:p>
          <a:p>
            <a:r>
              <a:rPr lang="en-US" dirty="0"/>
              <a:t>We don’t have transitive functional dependency</a:t>
            </a:r>
          </a:p>
        </p:txBody>
      </p:sp>
      <p:pic>
        <p:nvPicPr>
          <p:cNvPr id="8" name="Picture 7">
            <a:extLst>
              <a:ext uri="{FF2B5EF4-FFF2-40B4-BE49-F238E27FC236}">
                <a16:creationId xmlns:a16="http://schemas.microsoft.com/office/drawing/2014/main" xmlns="" id="{0DD58126-A808-46AF-A397-7ED2F85A4FBD}"/>
              </a:ext>
            </a:extLst>
          </p:cNvPr>
          <p:cNvPicPr>
            <a:picLocks noChangeAspect="1"/>
          </p:cNvPicPr>
          <p:nvPr/>
        </p:nvPicPr>
        <p:blipFill>
          <a:blip r:embed="rId2"/>
          <a:stretch>
            <a:fillRect/>
          </a:stretch>
        </p:blipFill>
        <p:spPr>
          <a:xfrm>
            <a:off x="380690" y="2057394"/>
            <a:ext cx="10940292" cy="3137459"/>
          </a:xfrm>
          <a:prstGeom prst="rect">
            <a:avLst/>
          </a:prstGeom>
        </p:spPr>
      </p:pic>
    </p:spTree>
    <p:extLst>
      <p:ext uri="{BB962C8B-B14F-4D97-AF65-F5344CB8AC3E}">
        <p14:creationId xmlns:p14="http://schemas.microsoft.com/office/powerpoint/2010/main" xmlns="" val="23901669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dirty="0" smtClean="0"/>
              <a:t>Table</a:t>
            </a:r>
          </a:p>
          <a:p>
            <a:r>
              <a:rPr lang="en-US" dirty="0" smtClean="0"/>
              <a:t>Field</a:t>
            </a:r>
          </a:p>
          <a:p>
            <a:r>
              <a:rPr lang="en-US" dirty="0" smtClean="0"/>
              <a:t>Records</a:t>
            </a:r>
          </a:p>
          <a:p>
            <a:r>
              <a:rPr lang="en-US" dirty="0" smtClean="0"/>
              <a:t>Object</a:t>
            </a:r>
          </a:p>
          <a:p>
            <a:r>
              <a:rPr lang="en-US" dirty="0" smtClean="0"/>
              <a:t>File</a:t>
            </a:r>
          </a:p>
          <a:p>
            <a:r>
              <a:rPr lang="en-US" dirty="0" smtClean="0"/>
              <a:t>Key</a:t>
            </a:r>
          </a:p>
          <a:p>
            <a:pPr lvl="1"/>
            <a:r>
              <a:rPr lang="en-US" dirty="0" smtClean="0"/>
              <a:t>Primary Keys</a:t>
            </a:r>
          </a:p>
          <a:p>
            <a:pPr lvl="1"/>
            <a:r>
              <a:rPr lang="en-US" dirty="0" smtClean="0"/>
              <a:t>Alternative Keys</a:t>
            </a:r>
          </a:p>
          <a:p>
            <a:pPr lvl="1"/>
            <a:r>
              <a:rPr lang="en-US" dirty="0" smtClean="0"/>
              <a:t>Candidate keys</a:t>
            </a:r>
          </a:p>
          <a:p>
            <a:pPr lvl="1"/>
            <a:r>
              <a:rPr lang="en-US" dirty="0" smtClean="0"/>
              <a:t>Foreign keys</a:t>
            </a:r>
          </a:p>
          <a:p>
            <a:pPr lvl="1"/>
            <a:endParaRPr lang="en-US" dirty="0" smtClean="0"/>
          </a:p>
        </p:txBody>
      </p:sp>
      <p:sp>
        <p:nvSpPr>
          <p:cNvPr id="3" name="Title 2"/>
          <p:cNvSpPr>
            <a:spLocks noGrp="1"/>
          </p:cNvSpPr>
          <p:nvPr>
            <p:ph type="title"/>
          </p:nvPr>
        </p:nvSpPr>
        <p:spPr/>
        <p:txBody>
          <a:bodyPr/>
          <a:lstStyle/>
          <a:p>
            <a:r>
              <a:rPr lang="en-US" dirty="0" smtClean="0"/>
              <a:t>Basic things of Database</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sz="2000" dirty="0" smtClean="0">
                <a:solidFill>
                  <a:schemeClr val="tx1"/>
                </a:solidFill>
                <a:latin typeface="Times New Roman" pitchFamily="18" charset="0"/>
                <a:cs typeface="Times New Roman" pitchFamily="18" charset="0"/>
              </a:rPr>
              <a:t>Database table is composed of records and fields which hold data</a:t>
            </a:r>
          </a:p>
          <a:p>
            <a:r>
              <a:rPr lang="en-US" sz="2000" dirty="0" smtClean="0">
                <a:solidFill>
                  <a:schemeClr val="tx1"/>
                </a:solidFill>
                <a:latin typeface="Times New Roman" pitchFamily="18" charset="0"/>
                <a:cs typeface="Times New Roman" pitchFamily="18" charset="0"/>
              </a:rPr>
              <a:t>Data is logically organized in a row-and-column format similar to a spreadsheet</a:t>
            </a:r>
          </a:p>
          <a:p>
            <a:r>
              <a:rPr lang="en-US" sz="2000" dirty="0" smtClean="0">
                <a:solidFill>
                  <a:schemeClr val="tx1"/>
                </a:solidFill>
                <a:latin typeface="Times New Roman" pitchFamily="18" charset="0"/>
                <a:cs typeface="Times New Roman" pitchFamily="18" charset="0"/>
              </a:rPr>
              <a:t>In database table similar kind of data are stored</a:t>
            </a:r>
          </a:p>
          <a:p>
            <a:r>
              <a:rPr lang="en-US" sz="2000" dirty="0" smtClean="0">
                <a:solidFill>
                  <a:schemeClr val="tx1"/>
                </a:solidFill>
                <a:latin typeface="Times New Roman" pitchFamily="18" charset="0"/>
                <a:cs typeface="Times New Roman" pitchFamily="18" charset="0"/>
              </a:rPr>
              <a:t>Each row represents a unique record, and each column represents a field in the record</a:t>
            </a:r>
          </a:p>
          <a:p>
            <a:endParaRPr lang="en-US" sz="2000" dirty="0">
              <a:solidFill>
                <a:schemeClr val="tx1"/>
              </a:solidFill>
              <a:latin typeface="Times New Roman" pitchFamily="18" charset="0"/>
              <a:cs typeface="Times New Roman" pitchFamily="18" charset="0"/>
            </a:endParaRPr>
          </a:p>
        </p:txBody>
      </p:sp>
      <p:sp>
        <p:nvSpPr>
          <p:cNvPr id="3" name="Title 2"/>
          <p:cNvSpPr>
            <a:spLocks noGrp="1"/>
          </p:cNvSpPr>
          <p:nvPr>
            <p:ph type="title"/>
          </p:nvPr>
        </p:nvSpPr>
        <p:spPr/>
        <p:txBody>
          <a:bodyPr/>
          <a:lstStyle/>
          <a:p>
            <a:r>
              <a:rPr lang="en-US" dirty="0" smtClean="0"/>
              <a:t>Database Table</a:t>
            </a:r>
            <a:endParaRPr lang="en-US" dirty="0"/>
          </a:p>
        </p:txBody>
      </p:sp>
      <p:graphicFrame>
        <p:nvGraphicFramePr>
          <p:cNvPr id="4" name="Table 3"/>
          <p:cNvGraphicFramePr>
            <a:graphicFrameLocks noGrp="1"/>
          </p:cNvGraphicFramePr>
          <p:nvPr/>
        </p:nvGraphicFramePr>
        <p:xfrm>
          <a:off x="1679305" y="3875071"/>
          <a:ext cx="7932908" cy="1655496"/>
        </p:xfrm>
        <a:graphic>
          <a:graphicData uri="http://schemas.openxmlformats.org/drawingml/2006/table">
            <a:tbl>
              <a:tblPr firstRow="1" bandCol="1">
                <a:tableStyleId>{8EC20E35-A176-4012-BC5E-935CFFF8708E}</a:tableStyleId>
              </a:tblPr>
              <a:tblGrid>
                <a:gridCol w="533717"/>
                <a:gridCol w="1665732"/>
                <a:gridCol w="1556068"/>
                <a:gridCol w="1468057"/>
                <a:gridCol w="1354667"/>
                <a:gridCol w="1354667"/>
              </a:tblGrid>
              <a:tr h="399204">
                <a:tc>
                  <a:txBody>
                    <a:bodyPr/>
                    <a:lstStyle/>
                    <a:p>
                      <a:r>
                        <a:rPr lang="en-US" sz="1800" dirty="0" smtClean="0"/>
                        <a:t>SN.</a:t>
                      </a:r>
                      <a:endParaRPr lang="en-US" sz="1800" dirty="0"/>
                    </a:p>
                  </a:txBody>
                  <a:tcPr/>
                </a:tc>
                <a:tc>
                  <a:txBody>
                    <a:bodyPr/>
                    <a:lstStyle/>
                    <a:p>
                      <a:r>
                        <a:rPr lang="en-US" sz="1800" dirty="0" smtClean="0"/>
                        <a:t>Name</a:t>
                      </a:r>
                      <a:endParaRPr lang="en-US" sz="1800" dirty="0"/>
                    </a:p>
                  </a:txBody>
                  <a:tcPr/>
                </a:tc>
                <a:tc>
                  <a:txBody>
                    <a:bodyPr/>
                    <a:lstStyle/>
                    <a:p>
                      <a:r>
                        <a:rPr lang="en-US" sz="1800" dirty="0" smtClean="0"/>
                        <a:t>Address</a:t>
                      </a:r>
                      <a:endParaRPr lang="en-US" sz="1800" dirty="0"/>
                    </a:p>
                  </a:txBody>
                  <a:tcPr/>
                </a:tc>
                <a:tc>
                  <a:txBody>
                    <a:bodyPr/>
                    <a:lstStyle/>
                    <a:p>
                      <a:r>
                        <a:rPr lang="en-US" sz="1800" dirty="0" smtClean="0"/>
                        <a:t>Stream</a:t>
                      </a:r>
                      <a:endParaRPr lang="en-US" sz="1800" dirty="0"/>
                    </a:p>
                  </a:txBody>
                  <a:tcPr/>
                </a:tc>
                <a:tc>
                  <a:txBody>
                    <a:bodyPr/>
                    <a:lstStyle/>
                    <a:p>
                      <a:r>
                        <a:rPr lang="en-US" sz="1800" dirty="0" smtClean="0"/>
                        <a:t>Percentage</a:t>
                      </a:r>
                      <a:endParaRPr lang="en-US" sz="1800" dirty="0"/>
                    </a:p>
                  </a:txBody>
                  <a:tcPr/>
                </a:tc>
                <a:tc>
                  <a:txBody>
                    <a:bodyPr/>
                    <a:lstStyle/>
                    <a:p>
                      <a:r>
                        <a:rPr lang="en-US" sz="1800" dirty="0" smtClean="0"/>
                        <a:t>Remarks</a:t>
                      </a:r>
                      <a:endParaRPr lang="en-US" sz="1800" dirty="0"/>
                    </a:p>
                  </a:txBody>
                  <a:tcPr/>
                </a:tc>
              </a:tr>
              <a:tr h="399204">
                <a:tc>
                  <a:txBody>
                    <a:bodyPr/>
                    <a:lstStyle/>
                    <a:p>
                      <a:r>
                        <a:rPr lang="en-US" sz="1800" dirty="0" smtClean="0"/>
                        <a:t>1</a:t>
                      </a:r>
                      <a:endParaRPr lang="en-US" sz="1800" dirty="0"/>
                    </a:p>
                  </a:txBody>
                  <a:tcPr/>
                </a:tc>
                <a:tc>
                  <a:txBody>
                    <a:bodyPr/>
                    <a:lstStyle/>
                    <a:p>
                      <a:r>
                        <a:rPr lang="en-US" sz="1800" dirty="0" err="1" smtClean="0"/>
                        <a:t>Hari</a:t>
                      </a:r>
                      <a:r>
                        <a:rPr lang="en-US" sz="1800" baseline="0" dirty="0" smtClean="0"/>
                        <a:t> </a:t>
                      </a:r>
                      <a:r>
                        <a:rPr lang="en-US" sz="1800" baseline="0" dirty="0" err="1" smtClean="0"/>
                        <a:t>Bahadur</a:t>
                      </a:r>
                      <a:endParaRPr lang="en-US" sz="1800" dirty="0"/>
                    </a:p>
                  </a:txBody>
                  <a:tcPr/>
                </a:tc>
                <a:tc>
                  <a:txBody>
                    <a:bodyPr/>
                    <a:lstStyle/>
                    <a:p>
                      <a:r>
                        <a:rPr lang="en-US" sz="1800" dirty="0" err="1" smtClean="0"/>
                        <a:t>Machapokhari</a:t>
                      </a:r>
                      <a:endParaRPr lang="en-US" sz="1800" dirty="0"/>
                    </a:p>
                  </a:txBody>
                  <a:tcPr/>
                </a:tc>
                <a:tc>
                  <a:txBody>
                    <a:bodyPr/>
                    <a:lstStyle/>
                    <a:p>
                      <a:r>
                        <a:rPr lang="en-US" sz="1800" dirty="0" smtClean="0"/>
                        <a:t>Management</a:t>
                      </a:r>
                      <a:endParaRPr lang="en-US" sz="1800" dirty="0"/>
                    </a:p>
                  </a:txBody>
                  <a:tcPr/>
                </a:tc>
                <a:tc>
                  <a:txBody>
                    <a:bodyPr/>
                    <a:lstStyle/>
                    <a:p>
                      <a:r>
                        <a:rPr lang="en-US" sz="1800" dirty="0" smtClean="0"/>
                        <a:t>78%</a:t>
                      </a:r>
                      <a:endParaRPr lang="en-US" sz="1800" dirty="0"/>
                    </a:p>
                  </a:txBody>
                  <a:tcPr/>
                </a:tc>
                <a:tc>
                  <a:txBody>
                    <a:bodyPr/>
                    <a:lstStyle/>
                    <a:p>
                      <a:r>
                        <a:rPr lang="en-US" sz="1800" dirty="0" smtClean="0"/>
                        <a:t>Distinction</a:t>
                      </a:r>
                      <a:endParaRPr lang="en-US" sz="1800" dirty="0"/>
                    </a:p>
                  </a:txBody>
                  <a:tcPr/>
                </a:tc>
              </a:tr>
              <a:tr h="307080">
                <a:tc>
                  <a:txBody>
                    <a:bodyPr/>
                    <a:lstStyle/>
                    <a:p>
                      <a:r>
                        <a:rPr lang="en-US" sz="1800" dirty="0" smtClean="0"/>
                        <a:t>2</a:t>
                      </a:r>
                      <a:endParaRPr lang="en-US" sz="1800" dirty="0"/>
                    </a:p>
                  </a:txBody>
                  <a:tcPr/>
                </a:tc>
                <a:tc>
                  <a:txBody>
                    <a:bodyPr/>
                    <a:lstStyle/>
                    <a:p>
                      <a:r>
                        <a:rPr lang="en-US" sz="1800" dirty="0" smtClean="0"/>
                        <a:t>Ram </a:t>
                      </a:r>
                      <a:r>
                        <a:rPr lang="en-US" sz="1800" dirty="0" err="1" smtClean="0"/>
                        <a:t>Bahadur</a:t>
                      </a:r>
                      <a:endParaRPr lang="en-US" sz="1800" dirty="0"/>
                    </a:p>
                  </a:txBody>
                  <a:tcPr/>
                </a:tc>
                <a:tc>
                  <a:txBody>
                    <a:bodyPr/>
                    <a:lstStyle/>
                    <a:p>
                      <a:r>
                        <a:rPr lang="en-US" sz="1800" dirty="0" err="1" smtClean="0"/>
                        <a:t>Lainchour</a:t>
                      </a:r>
                      <a:endParaRPr lang="en-US" sz="1800" dirty="0"/>
                    </a:p>
                  </a:txBody>
                  <a:tcPr/>
                </a:tc>
                <a:tc>
                  <a:txBody>
                    <a:bodyPr/>
                    <a:lstStyle/>
                    <a:p>
                      <a:r>
                        <a:rPr lang="en-US" sz="1800" dirty="0" smtClean="0"/>
                        <a:t>Science</a:t>
                      </a:r>
                      <a:endParaRPr lang="en-US" sz="1800" dirty="0"/>
                    </a:p>
                  </a:txBody>
                  <a:tcPr/>
                </a:tc>
                <a:tc>
                  <a:txBody>
                    <a:bodyPr/>
                    <a:lstStyle/>
                    <a:p>
                      <a:r>
                        <a:rPr lang="en-US" sz="1800" dirty="0" smtClean="0"/>
                        <a:t>82%</a:t>
                      </a:r>
                      <a:endParaRPr lang="en-US" sz="1800" dirty="0"/>
                    </a:p>
                  </a:txBody>
                  <a:tcPr/>
                </a:tc>
                <a:tc>
                  <a:txBody>
                    <a:bodyPr/>
                    <a:lstStyle/>
                    <a:p>
                      <a:r>
                        <a:rPr lang="en-US" sz="1800" dirty="0" smtClean="0"/>
                        <a:t>Distinction</a:t>
                      </a:r>
                      <a:endParaRPr lang="en-US" sz="1800" dirty="0"/>
                    </a:p>
                  </a:txBody>
                  <a:tcPr/>
                </a:tc>
              </a:tr>
              <a:tr h="491328">
                <a:tc>
                  <a:txBody>
                    <a:bodyPr/>
                    <a:lstStyle/>
                    <a:p>
                      <a:r>
                        <a:rPr lang="en-US" sz="1800" dirty="0" smtClean="0"/>
                        <a:t>3</a:t>
                      </a:r>
                      <a:endParaRPr lang="en-US" sz="1800" dirty="0"/>
                    </a:p>
                  </a:txBody>
                  <a:tcPr/>
                </a:tc>
                <a:tc>
                  <a:txBody>
                    <a:bodyPr/>
                    <a:lstStyle/>
                    <a:p>
                      <a:r>
                        <a:rPr lang="en-US" sz="1800" dirty="0" err="1" smtClean="0"/>
                        <a:t>Shyam</a:t>
                      </a:r>
                      <a:r>
                        <a:rPr lang="en-US" sz="1800" dirty="0" smtClean="0"/>
                        <a:t> </a:t>
                      </a:r>
                      <a:r>
                        <a:rPr lang="en-US" sz="1800" dirty="0" err="1" smtClean="0"/>
                        <a:t>Bahadur</a:t>
                      </a:r>
                      <a:endParaRPr lang="en-US" sz="1800" dirty="0"/>
                    </a:p>
                  </a:txBody>
                  <a:tcPr/>
                </a:tc>
                <a:tc>
                  <a:txBody>
                    <a:bodyPr/>
                    <a:lstStyle/>
                    <a:p>
                      <a:r>
                        <a:rPr lang="en-US" sz="1800" dirty="0" err="1" smtClean="0"/>
                        <a:t>Thapathali</a:t>
                      </a:r>
                      <a:endParaRPr lang="en-US" sz="1800" dirty="0"/>
                    </a:p>
                  </a:txBody>
                  <a:tcPr/>
                </a:tc>
                <a:tc>
                  <a:txBody>
                    <a:bodyPr/>
                    <a:lstStyle/>
                    <a:p>
                      <a:r>
                        <a:rPr lang="en-US" sz="1800" dirty="0" smtClean="0"/>
                        <a:t>Law</a:t>
                      </a:r>
                      <a:endParaRPr lang="en-US" sz="1800" dirty="0"/>
                    </a:p>
                  </a:txBody>
                  <a:tcPr/>
                </a:tc>
                <a:tc>
                  <a:txBody>
                    <a:bodyPr/>
                    <a:lstStyle/>
                    <a:p>
                      <a:r>
                        <a:rPr lang="en-US" sz="1800" dirty="0" smtClean="0"/>
                        <a:t>68%</a:t>
                      </a:r>
                      <a:endParaRPr lang="en-US" sz="1800" dirty="0"/>
                    </a:p>
                  </a:txBody>
                  <a:tcPr/>
                </a:tc>
                <a:tc>
                  <a:txBody>
                    <a:bodyPr/>
                    <a:lstStyle/>
                    <a:p>
                      <a:r>
                        <a:rPr lang="en-US" sz="1800" dirty="0" smtClean="0"/>
                        <a:t>First Division</a:t>
                      </a:r>
                      <a:endParaRPr lang="en-US" sz="1800"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pPr algn="just"/>
            <a:r>
              <a:rPr lang="en-US" dirty="0" smtClean="0">
                <a:solidFill>
                  <a:schemeClr val="tx1"/>
                </a:solidFill>
                <a:latin typeface="Times New Roman" pitchFamily="18" charset="0"/>
                <a:cs typeface="Times New Roman" pitchFamily="18" charset="0"/>
              </a:rPr>
              <a:t>Field is a data structure for a single piece of data</a:t>
            </a:r>
          </a:p>
          <a:p>
            <a:pPr algn="just"/>
            <a:r>
              <a:rPr lang="en-US" dirty="0" smtClean="0">
                <a:solidFill>
                  <a:schemeClr val="tx1"/>
                </a:solidFill>
                <a:latin typeface="Times New Roman" pitchFamily="18" charset="0"/>
                <a:cs typeface="Times New Roman" pitchFamily="18" charset="0"/>
              </a:rPr>
              <a:t>Fields are organized into records, which contain all the information within the table relevant to a specific entity</a:t>
            </a:r>
          </a:p>
          <a:p>
            <a:pPr algn="just"/>
            <a:r>
              <a:rPr lang="en-US" dirty="0" smtClean="0">
                <a:solidFill>
                  <a:schemeClr val="tx1"/>
                </a:solidFill>
                <a:latin typeface="Times New Roman" pitchFamily="18" charset="0"/>
                <a:cs typeface="Times New Roman" pitchFamily="18" charset="0"/>
              </a:rPr>
              <a:t>A column is a collection of cells aligned vertically in a table</a:t>
            </a:r>
            <a:endParaRPr lang="en-US" dirty="0">
              <a:solidFill>
                <a:schemeClr val="tx1"/>
              </a:solidFill>
              <a:latin typeface="Times New Roman" pitchFamily="18" charset="0"/>
              <a:cs typeface="Times New Roman" pitchFamily="18" charset="0"/>
            </a:endParaRPr>
          </a:p>
        </p:txBody>
      </p:sp>
      <p:sp>
        <p:nvSpPr>
          <p:cNvPr id="3" name="Title 2"/>
          <p:cNvSpPr>
            <a:spLocks noGrp="1"/>
          </p:cNvSpPr>
          <p:nvPr>
            <p:ph type="title"/>
          </p:nvPr>
        </p:nvSpPr>
        <p:spPr/>
        <p:txBody>
          <a:bodyPr/>
          <a:lstStyle/>
          <a:p>
            <a:r>
              <a:rPr lang="en-US" dirty="0" smtClean="0"/>
              <a:t>Database Field</a:t>
            </a:r>
            <a:endParaRPr lang="en-US" dirty="0"/>
          </a:p>
        </p:txBody>
      </p:sp>
      <p:graphicFrame>
        <p:nvGraphicFramePr>
          <p:cNvPr id="4" name="Table 3"/>
          <p:cNvGraphicFramePr>
            <a:graphicFrameLocks noGrp="1"/>
          </p:cNvGraphicFramePr>
          <p:nvPr/>
        </p:nvGraphicFramePr>
        <p:xfrm>
          <a:off x="1782356" y="3672115"/>
          <a:ext cx="7932908" cy="1760806"/>
        </p:xfrm>
        <a:graphic>
          <a:graphicData uri="http://schemas.openxmlformats.org/drawingml/2006/table">
            <a:tbl>
              <a:tblPr firstRow="1" bandCol="1">
                <a:tableStyleId>{8EC20E35-A176-4012-BC5E-935CFFF8708E}</a:tableStyleId>
              </a:tblPr>
              <a:tblGrid>
                <a:gridCol w="533717"/>
                <a:gridCol w="1665732"/>
                <a:gridCol w="1556068"/>
                <a:gridCol w="1468057"/>
                <a:gridCol w="1354667"/>
                <a:gridCol w="1354667"/>
              </a:tblGrid>
              <a:tr h="431800">
                <a:tc>
                  <a:txBody>
                    <a:bodyPr/>
                    <a:lstStyle/>
                    <a:p>
                      <a:r>
                        <a:rPr lang="en-US" sz="1800" dirty="0" smtClean="0"/>
                        <a:t>SN.</a:t>
                      </a:r>
                      <a:endParaRPr lang="en-US" sz="1800" dirty="0"/>
                    </a:p>
                  </a:txBody>
                  <a:tcPr/>
                </a:tc>
                <a:tc>
                  <a:txBody>
                    <a:bodyPr/>
                    <a:lstStyle/>
                    <a:p>
                      <a:r>
                        <a:rPr lang="en-US" sz="1800" dirty="0" smtClean="0">
                          <a:solidFill>
                            <a:schemeClr val="accent1"/>
                          </a:solidFill>
                        </a:rPr>
                        <a:t>Name</a:t>
                      </a:r>
                      <a:endParaRPr lang="en-US" sz="1800" dirty="0">
                        <a:solidFill>
                          <a:schemeClr val="accent1"/>
                        </a:solidFill>
                      </a:endParaRPr>
                    </a:p>
                  </a:txBody>
                  <a:tcPr/>
                </a:tc>
                <a:tc>
                  <a:txBody>
                    <a:bodyPr/>
                    <a:lstStyle/>
                    <a:p>
                      <a:r>
                        <a:rPr lang="en-US" sz="1800" dirty="0" smtClean="0">
                          <a:solidFill>
                            <a:srgbClr val="FF0000"/>
                          </a:solidFill>
                        </a:rPr>
                        <a:t>Address</a:t>
                      </a:r>
                      <a:endParaRPr lang="en-US" sz="1800" dirty="0">
                        <a:solidFill>
                          <a:srgbClr val="FF0000"/>
                        </a:solidFill>
                      </a:endParaRPr>
                    </a:p>
                  </a:txBody>
                  <a:tcPr/>
                </a:tc>
                <a:tc>
                  <a:txBody>
                    <a:bodyPr/>
                    <a:lstStyle/>
                    <a:p>
                      <a:r>
                        <a:rPr lang="en-US" sz="1800" dirty="0" smtClean="0">
                          <a:solidFill>
                            <a:srgbClr val="7030A0"/>
                          </a:solidFill>
                        </a:rPr>
                        <a:t>Stream</a:t>
                      </a:r>
                      <a:endParaRPr lang="en-US" sz="1800" dirty="0">
                        <a:solidFill>
                          <a:srgbClr val="7030A0"/>
                        </a:solidFill>
                      </a:endParaRPr>
                    </a:p>
                  </a:txBody>
                  <a:tcPr/>
                </a:tc>
                <a:tc>
                  <a:txBody>
                    <a:bodyPr/>
                    <a:lstStyle/>
                    <a:p>
                      <a:r>
                        <a:rPr lang="en-US" sz="1800" dirty="0" smtClean="0">
                          <a:solidFill>
                            <a:schemeClr val="accent4"/>
                          </a:solidFill>
                        </a:rPr>
                        <a:t>Percentage</a:t>
                      </a:r>
                      <a:endParaRPr lang="en-US" sz="1800" dirty="0">
                        <a:solidFill>
                          <a:schemeClr val="accent4"/>
                        </a:solidFill>
                      </a:endParaRPr>
                    </a:p>
                  </a:txBody>
                  <a:tcPr/>
                </a:tc>
                <a:tc>
                  <a:txBody>
                    <a:bodyPr/>
                    <a:lstStyle/>
                    <a:p>
                      <a:r>
                        <a:rPr lang="en-US" sz="1800" dirty="0" smtClean="0">
                          <a:solidFill>
                            <a:srgbClr val="C00000"/>
                          </a:solidFill>
                        </a:rPr>
                        <a:t>Remarks</a:t>
                      </a:r>
                      <a:endParaRPr lang="en-US" sz="1800" dirty="0">
                        <a:solidFill>
                          <a:srgbClr val="C00000"/>
                        </a:solidFill>
                      </a:endParaRPr>
                    </a:p>
                  </a:txBody>
                  <a:tcPr/>
                </a:tc>
              </a:tr>
              <a:tr h="431800">
                <a:tc>
                  <a:txBody>
                    <a:bodyPr/>
                    <a:lstStyle/>
                    <a:p>
                      <a:r>
                        <a:rPr lang="en-US" sz="1800" dirty="0" smtClean="0"/>
                        <a:t>1</a:t>
                      </a:r>
                      <a:endParaRPr lang="en-US" sz="1800" dirty="0"/>
                    </a:p>
                  </a:txBody>
                  <a:tcPr/>
                </a:tc>
                <a:tc>
                  <a:txBody>
                    <a:bodyPr/>
                    <a:lstStyle/>
                    <a:p>
                      <a:r>
                        <a:rPr lang="en-US" sz="1800" dirty="0" err="1" smtClean="0">
                          <a:solidFill>
                            <a:schemeClr val="accent1"/>
                          </a:solidFill>
                        </a:rPr>
                        <a:t>Hari</a:t>
                      </a:r>
                      <a:r>
                        <a:rPr lang="en-US" sz="1800" baseline="0" dirty="0" smtClean="0">
                          <a:solidFill>
                            <a:schemeClr val="accent1"/>
                          </a:solidFill>
                        </a:rPr>
                        <a:t> </a:t>
                      </a:r>
                      <a:r>
                        <a:rPr lang="en-US" sz="1800" baseline="0" dirty="0" err="1" smtClean="0">
                          <a:solidFill>
                            <a:schemeClr val="accent1"/>
                          </a:solidFill>
                        </a:rPr>
                        <a:t>Bahadur</a:t>
                      </a:r>
                      <a:endParaRPr lang="en-US" sz="1800" dirty="0">
                        <a:solidFill>
                          <a:schemeClr val="accent1"/>
                        </a:solidFill>
                      </a:endParaRPr>
                    </a:p>
                  </a:txBody>
                  <a:tcPr/>
                </a:tc>
                <a:tc>
                  <a:txBody>
                    <a:bodyPr/>
                    <a:lstStyle/>
                    <a:p>
                      <a:r>
                        <a:rPr lang="en-US" sz="1800" dirty="0" err="1" smtClean="0">
                          <a:solidFill>
                            <a:srgbClr val="FF0000"/>
                          </a:solidFill>
                        </a:rPr>
                        <a:t>Machapokhari</a:t>
                      </a:r>
                      <a:endParaRPr lang="en-US" sz="1800" dirty="0">
                        <a:solidFill>
                          <a:srgbClr val="FF0000"/>
                        </a:solidFill>
                      </a:endParaRPr>
                    </a:p>
                  </a:txBody>
                  <a:tcPr/>
                </a:tc>
                <a:tc>
                  <a:txBody>
                    <a:bodyPr/>
                    <a:lstStyle/>
                    <a:p>
                      <a:r>
                        <a:rPr lang="en-US" sz="1800" dirty="0" smtClean="0">
                          <a:solidFill>
                            <a:srgbClr val="7030A0"/>
                          </a:solidFill>
                        </a:rPr>
                        <a:t>Management</a:t>
                      </a:r>
                      <a:endParaRPr lang="en-US" sz="1800" dirty="0">
                        <a:solidFill>
                          <a:srgbClr val="7030A0"/>
                        </a:solidFill>
                      </a:endParaRPr>
                    </a:p>
                  </a:txBody>
                  <a:tcPr/>
                </a:tc>
                <a:tc>
                  <a:txBody>
                    <a:bodyPr/>
                    <a:lstStyle/>
                    <a:p>
                      <a:r>
                        <a:rPr lang="en-US" sz="1800" dirty="0" smtClean="0">
                          <a:solidFill>
                            <a:schemeClr val="accent4"/>
                          </a:solidFill>
                        </a:rPr>
                        <a:t>78%</a:t>
                      </a:r>
                      <a:endParaRPr lang="en-US" sz="1800" dirty="0">
                        <a:solidFill>
                          <a:schemeClr val="accent4"/>
                        </a:solidFill>
                      </a:endParaRPr>
                    </a:p>
                  </a:txBody>
                  <a:tcPr/>
                </a:tc>
                <a:tc>
                  <a:txBody>
                    <a:bodyPr/>
                    <a:lstStyle/>
                    <a:p>
                      <a:r>
                        <a:rPr lang="en-US" sz="1800" dirty="0" smtClean="0">
                          <a:solidFill>
                            <a:srgbClr val="C00000"/>
                          </a:solidFill>
                        </a:rPr>
                        <a:t>Distinction</a:t>
                      </a:r>
                      <a:endParaRPr lang="en-US" sz="1800" dirty="0">
                        <a:solidFill>
                          <a:srgbClr val="C00000"/>
                        </a:solidFill>
                      </a:endParaRPr>
                    </a:p>
                  </a:txBody>
                  <a:tcPr/>
                </a:tc>
              </a:tr>
              <a:tr h="332154">
                <a:tc>
                  <a:txBody>
                    <a:bodyPr/>
                    <a:lstStyle/>
                    <a:p>
                      <a:r>
                        <a:rPr lang="en-US" sz="1800" dirty="0" smtClean="0"/>
                        <a:t>2</a:t>
                      </a:r>
                      <a:endParaRPr lang="en-US" sz="1800" dirty="0"/>
                    </a:p>
                  </a:txBody>
                  <a:tcPr/>
                </a:tc>
                <a:tc>
                  <a:txBody>
                    <a:bodyPr/>
                    <a:lstStyle/>
                    <a:p>
                      <a:r>
                        <a:rPr lang="en-US" sz="1800" dirty="0" smtClean="0">
                          <a:solidFill>
                            <a:schemeClr val="accent1"/>
                          </a:solidFill>
                        </a:rPr>
                        <a:t>Ram </a:t>
                      </a:r>
                      <a:r>
                        <a:rPr lang="en-US" sz="1800" dirty="0" err="1" smtClean="0">
                          <a:solidFill>
                            <a:schemeClr val="accent1"/>
                          </a:solidFill>
                        </a:rPr>
                        <a:t>Bahadur</a:t>
                      </a:r>
                      <a:endParaRPr lang="en-US" sz="1800" dirty="0">
                        <a:solidFill>
                          <a:schemeClr val="accent1"/>
                        </a:solidFill>
                      </a:endParaRPr>
                    </a:p>
                  </a:txBody>
                  <a:tcPr/>
                </a:tc>
                <a:tc>
                  <a:txBody>
                    <a:bodyPr/>
                    <a:lstStyle/>
                    <a:p>
                      <a:r>
                        <a:rPr lang="en-US" sz="1800" dirty="0" err="1" smtClean="0">
                          <a:solidFill>
                            <a:srgbClr val="FF0000"/>
                          </a:solidFill>
                        </a:rPr>
                        <a:t>Lainchour</a:t>
                      </a:r>
                      <a:endParaRPr lang="en-US" sz="1800" dirty="0">
                        <a:solidFill>
                          <a:srgbClr val="FF0000"/>
                        </a:solidFill>
                      </a:endParaRPr>
                    </a:p>
                  </a:txBody>
                  <a:tcPr/>
                </a:tc>
                <a:tc>
                  <a:txBody>
                    <a:bodyPr/>
                    <a:lstStyle/>
                    <a:p>
                      <a:r>
                        <a:rPr lang="en-US" sz="1800" dirty="0" smtClean="0">
                          <a:solidFill>
                            <a:srgbClr val="7030A0"/>
                          </a:solidFill>
                        </a:rPr>
                        <a:t>Science</a:t>
                      </a:r>
                      <a:endParaRPr lang="en-US" sz="1800" dirty="0">
                        <a:solidFill>
                          <a:srgbClr val="7030A0"/>
                        </a:solidFill>
                      </a:endParaRPr>
                    </a:p>
                  </a:txBody>
                  <a:tcPr/>
                </a:tc>
                <a:tc>
                  <a:txBody>
                    <a:bodyPr/>
                    <a:lstStyle/>
                    <a:p>
                      <a:r>
                        <a:rPr lang="en-US" sz="1800" dirty="0" smtClean="0">
                          <a:solidFill>
                            <a:schemeClr val="accent4"/>
                          </a:solidFill>
                        </a:rPr>
                        <a:t>82%</a:t>
                      </a:r>
                      <a:endParaRPr lang="en-US" sz="1800" dirty="0">
                        <a:solidFill>
                          <a:schemeClr val="accent4"/>
                        </a:solidFill>
                      </a:endParaRPr>
                    </a:p>
                  </a:txBody>
                  <a:tcPr/>
                </a:tc>
                <a:tc>
                  <a:txBody>
                    <a:bodyPr/>
                    <a:lstStyle/>
                    <a:p>
                      <a:r>
                        <a:rPr lang="en-US" sz="1800" dirty="0" smtClean="0">
                          <a:solidFill>
                            <a:srgbClr val="C00000"/>
                          </a:solidFill>
                        </a:rPr>
                        <a:t>Distinction</a:t>
                      </a:r>
                      <a:endParaRPr lang="en-US" sz="1800" dirty="0">
                        <a:solidFill>
                          <a:srgbClr val="C00000"/>
                        </a:solidFill>
                      </a:endParaRPr>
                    </a:p>
                  </a:txBody>
                  <a:tcPr/>
                </a:tc>
              </a:tr>
              <a:tr h="531446">
                <a:tc>
                  <a:txBody>
                    <a:bodyPr/>
                    <a:lstStyle/>
                    <a:p>
                      <a:r>
                        <a:rPr lang="en-US" sz="1800" dirty="0" smtClean="0"/>
                        <a:t>3</a:t>
                      </a:r>
                      <a:endParaRPr lang="en-US" sz="1800" dirty="0"/>
                    </a:p>
                  </a:txBody>
                  <a:tcPr/>
                </a:tc>
                <a:tc>
                  <a:txBody>
                    <a:bodyPr/>
                    <a:lstStyle/>
                    <a:p>
                      <a:r>
                        <a:rPr lang="en-US" sz="1800" dirty="0" err="1" smtClean="0">
                          <a:solidFill>
                            <a:schemeClr val="accent1"/>
                          </a:solidFill>
                        </a:rPr>
                        <a:t>Shyam</a:t>
                      </a:r>
                      <a:r>
                        <a:rPr lang="en-US" sz="1800" dirty="0" smtClean="0">
                          <a:solidFill>
                            <a:schemeClr val="accent1"/>
                          </a:solidFill>
                        </a:rPr>
                        <a:t> </a:t>
                      </a:r>
                      <a:r>
                        <a:rPr lang="en-US" sz="1800" dirty="0" err="1" smtClean="0">
                          <a:solidFill>
                            <a:schemeClr val="accent1"/>
                          </a:solidFill>
                        </a:rPr>
                        <a:t>Bahadur</a:t>
                      </a:r>
                      <a:endParaRPr lang="en-US" sz="1800" dirty="0">
                        <a:solidFill>
                          <a:schemeClr val="accent1"/>
                        </a:solidFill>
                      </a:endParaRPr>
                    </a:p>
                  </a:txBody>
                  <a:tcPr/>
                </a:tc>
                <a:tc>
                  <a:txBody>
                    <a:bodyPr/>
                    <a:lstStyle/>
                    <a:p>
                      <a:r>
                        <a:rPr lang="en-US" sz="1800" dirty="0" err="1" smtClean="0">
                          <a:solidFill>
                            <a:srgbClr val="FF0000"/>
                          </a:solidFill>
                        </a:rPr>
                        <a:t>Thapathali</a:t>
                      </a:r>
                      <a:endParaRPr lang="en-US" sz="1800" dirty="0">
                        <a:solidFill>
                          <a:srgbClr val="FF0000"/>
                        </a:solidFill>
                      </a:endParaRPr>
                    </a:p>
                  </a:txBody>
                  <a:tcPr/>
                </a:tc>
                <a:tc>
                  <a:txBody>
                    <a:bodyPr/>
                    <a:lstStyle/>
                    <a:p>
                      <a:r>
                        <a:rPr lang="en-US" sz="1800" dirty="0" smtClean="0">
                          <a:solidFill>
                            <a:srgbClr val="7030A0"/>
                          </a:solidFill>
                        </a:rPr>
                        <a:t>Law</a:t>
                      </a:r>
                      <a:endParaRPr lang="en-US" sz="1800" dirty="0">
                        <a:solidFill>
                          <a:srgbClr val="7030A0"/>
                        </a:solidFill>
                      </a:endParaRPr>
                    </a:p>
                  </a:txBody>
                  <a:tcPr/>
                </a:tc>
                <a:tc>
                  <a:txBody>
                    <a:bodyPr/>
                    <a:lstStyle/>
                    <a:p>
                      <a:r>
                        <a:rPr lang="en-US" sz="1800" dirty="0" smtClean="0">
                          <a:solidFill>
                            <a:schemeClr val="accent4"/>
                          </a:solidFill>
                        </a:rPr>
                        <a:t>68%</a:t>
                      </a:r>
                      <a:endParaRPr lang="en-US" sz="1800" dirty="0">
                        <a:solidFill>
                          <a:schemeClr val="accent4"/>
                        </a:solidFill>
                      </a:endParaRPr>
                    </a:p>
                  </a:txBody>
                  <a:tcPr/>
                </a:tc>
                <a:tc>
                  <a:txBody>
                    <a:bodyPr/>
                    <a:lstStyle/>
                    <a:p>
                      <a:r>
                        <a:rPr lang="en-US" sz="1800" dirty="0" smtClean="0">
                          <a:solidFill>
                            <a:srgbClr val="C00000"/>
                          </a:solidFill>
                        </a:rPr>
                        <a:t>First Division</a:t>
                      </a:r>
                      <a:endParaRPr lang="en-US" sz="1800" dirty="0">
                        <a:solidFill>
                          <a:srgbClr val="C00000"/>
                        </a:solidFill>
                      </a:endParaRPr>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452" y="1974078"/>
            <a:ext cx="10515600" cy="4114800"/>
          </a:xfrm>
        </p:spPr>
        <p:txBody>
          <a:bodyPr/>
          <a:lstStyle/>
          <a:p>
            <a:pPr algn="just"/>
            <a:r>
              <a:rPr lang="en-US" dirty="0" smtClean="0">
                <a:solidFill>
                  <a:schemeClr val="tx1"/>
                </a:solidFill>
                <a:latin typeface="Times New Roman" pitchFamily="18" charset="0"/>
                <a:cs typeface="Times New Roman" pitchFamily="18" charset="0"/>
              </a:rPr>
              <a:t>Is a group of fields within a table that are relevant to a specific entity  or similar entry</a:t>
            </a:r>
          </a:p>
          <a:p>
            <a:pPr algn="just"/>
            <a:r>
              <a:rPr lang="en-US" dirty="0" smtClean="0">
                <a:solidFill>
                  <a:schemeClr val="tx1"/>
                </a:solidFill>
                <a:latin typeface="Times New Roman" pitchFamily="18" charset="0"/>
                <a:cs typeface="Times New Roman" pitchFamily="18" charset="0"/>
              </a:rPr>
              <a:t>A row is a data record within a table</a:t>
            </a:r>
          </a:p>
          <a:p>
            <a:pPr algn="just"/>
            <a:r>
              <a:rPr lang="en-US" dirty="0" smtClean="0">
                <a:solidFill>
                  <a:schemeClr val="tx1"/>
                </a:solidFill>
                <a:latin typeface="Times New Roman" pitchFamily="18" charset="0"/>
                <a:cs typeface="Times New Roman" pitchFamily="18" charset="0"/>
              </a:rPr>
              <a:t>Each row, represents a complete record of specific item data, holds different data within the same structure</a:t>
            </a:r>
          </a:p>
          <a:p>
            <a:pPr algn="just"/>
            <a:endParaRPr lang="en-US" dirty="0">
              <a:solidFill>
                <a:schemeClr val="tx1"/>
              </a:solidFill>
              <a:latin typeface="Times New Roman" pitchFamily="18" charset="0"/>
              <a:cs typeface="Times New Roman" pitchFamily="18" charset="0"/>
            </a:endParaRPr>
          </a:p>
        </p:txBody>
      </p:sp>
      <p:sp>
        <p:nvSpPr>
          <p:cNvPr id="3" name="Title 2"/>
          <p:cNvSpPr>
            <a:spLocks noGrp="1"/>
          </p:cNvSpPr>
          <p:nvPr>
            <p:ph type="title"/>
          </p:nvPr>
        </p:nvSpPr>
        <p:spPr/>
        <p:txBody>
          <a:bodyPr/>
          <a:lstStyle/>
          <a:p>
            <a:r>
              <a:rPr lang="en-US" dirty="0" smtClean="0"/>
              <a:t>Database Records</a:t>
            </a:r>
            <a:endParaRPr lang="en-US" dirty="0"/>
          </a:p>
        </p:txBody>
      </p:sp>
      <p:graphicFrame>
        <p:nvGraphicFramePr>
          <p:cNvPr id="4" name="Table 3"/>
          <p:cNvGraphicFramePr>
            <a:graphicFrameLocks noGrp="1"/>
          </p:cNvGraphicFramePr>
          <p:nvPr/>
        </p:nvGraphicFramePr>
        <p:xfrm>
          <a:off x="1862184" y="3628571"/>
          <a:ext cx="7932908" cy="1604692"/>
        </p:xfrm>
        <a:graphic>
          <a:graphicData uri="http://schemas.openxmlformats.org/drawingml/2006/table">
            <a:tbl>
              <a:tblPr firstRow="1" bandCol="1">
                <a:tableStyleId>{8EC20E35-A176-4012-BC5E-935CFFF8708E}</a:tableStyleId>
              </a:tblPr>
              <a:tblGrid>
                <a:gridCol w="533717"/>
                <a:gridCol w="1665732"/>
                <a:gridCol w="1556068"/>
                <a:gridCol w="1468057"/>
                <a:gridCol w="1354667"/>
                <a:gridCol w="1354667"/>
              </a:tblGrid>
              <a:tr h="383479">
                <a:tc>
                  <a:txBody>
                    <a:bodyPr/>
                    <a:lstStyle/>
                    <a:p>
                      <a:r>
                        <a:rPr lang="en-US" sz="1800" dirty="0" smtClean="0"/>
                        <a:t>SN.</a:t>
                      </a:r>
                      <a:endParaRPr lang="en-US" sz="1800" dirty="0"/>
                    </a:p>
                  </a:txBody>
                  <a:tcPr/>
                </a:tc>
                <a:tc>
                  <a:txBody>
                    <a:bodyPr/>
                    <a:lstStyle/>
                    <a:p>
                      <a:r>
                        <a:rPr lang="en-US" sz="1800" dirty="0" smtClean="0"/>
                        <a:t>Name</a:t>
                      </a:r>
                      <a:endParaRPr lang="en-US" sz="1800" dirty="0"/>
                    </a:p>
                  </a:txBody>
                  <a:tcPr/>
                </a:tc>
                <a:tc>
                  <a:txBody>
                    <a:bodyPr/>
                    <a:lstStyle/>
                    <a:p>
                      <a:r>
                        <a:rPr lang="en-US" sz="1800" dirty="0" smtClean="0"/>
                        <a:t>Address</a:t>
                      </a:r>
                      <a:endParaRPr lang="en-US" sz="1800" dirty="0"/>
                    </a:p>
                  </a:txBody>
                  <a:tcPr/>
                </a:tc>
                <a:tc>
                  <a:txBody>
                    <a:bodyPr/>
                    <a:lstStyle/>
                    <a:p>
                      <a:r>
                        <a:rPr lang="en-US" sz="1800" dirty="0" smtClean="0"/>
                        <a:t>Stream</a:t>
                      </a:r>
                      <a:endParaRPr lang="en-US" sz="1800" dirty="0"/>
                    </a:p>
                  </a:txBody>
                  <a:tcPr/>
                </a:tc>
                <a:tc>
                  <a:txBody>
                    <a:bodyPr/>
                    <a:lstStyle/>
                    <a:p>
                      <a:r>
                        <a:rPr lang="en-US" sz="1800" dirty="0" smtClean="0"/>
                        <a:t>Percentage</a:t>
                      </a:r>
                      <a:endParaRPr lang="en-US" sz="1800" dirty="0"/>
                    </a:p>
                  </a:txBody>
                  <a:tcPr/>
                </a:tc>
                <a:tc>
                  <a:txBody>
                    <a:bodyPr/>
                    <a:lstStyle/>
                    <a:p>
                      <a:r>
                        <a:rPr lang="en-US" sz="1800" dirty="0" smtClean="0"/>
                        <a:t>Remarks</a:t>
                      </a:r>
                      <a:endParaRPr lang="en-US" sz="1800" dirty="0"/>
                    </a:p>
                  </a:txBody>
                  <a:tcPr/>
                </a:tc>
              </a:tr>
              <a:tr h="383479">
                <a:tc>
                  <a:txBody>
                    <a:bodyPr/>
                    <a:lstStyle/>
                    <a:p>
                      <a:r>
                        <a:rPr lang="en-US" sz="1800" dirty="0" smtClean="0">
                          <a:solidFill>
                            <a:srgbClr val="7030A0"/>
                          </a:solidFill>
                        </a:rPr>
                        <a:t>1</a:t>
                      </a:r>
                      <a:endParaRPr lang="en-US" sz="1800" dirty="0">
                        <a:solidFill>
                          <a:srgbClr val="7030A0"/>
                        </a:solidFill>
                      </a:endParaRPr>
                    </a:p>
                  </a:txBody>
                  <a:tcPr/>
                </a:tc>
                <a:tc>
                  <a:txBody>
                    <a:bodyPr/>
                    <a:lstStyle/>
                    <a:p>
                      <a:r>
                        <a:rPr lang="en-US" sz="1800" dirty="0" err="1" smtClean="0">
                          <a:solidFill>
                            <a:srgbClr val="7030A0"/>
                          </a:solidFill>
                        </a:rPr>
                        <a:t>Hari</a:t>
                      </a:r>
                      <a:r>
                        <a:rPr lang="en-US" sz="1800" baseline="0" dirty="0" smtClean="0">
                          <a:solidFill>
                            <a:srgbClr val="7030A0"/>
                          </a:solidFill>
                        </a:rPr>
                        <a:t> </a:t>
                      </a:r>
                      <a:r>
                        <a:rPr lang="en-US" sz="1800" baseline="0" dirty="0" err="1" smtClean="0">
                          <a:solidFill>
                            <a:srgbClr val="7030A0"/>
                          </a:solidFill>
                        </a:rPr>
                        <a:t>Bahadur</a:t>
                      </a:r>
                      <a:endParaRPr lang="en-US" sz="1800" dirty="0">
                        <a:solidFill>
                          <a:srgbClr val="7030A0"/>
                        </a:solidFill>
                      </a:endParaRPr>
                    </a:p>
                  </a:txBody>
                  <a:tcPr/>
                </a:tc>
                <a:tc>
                  <a:txBody>
                    <a:bodyPr/>
                    <a:lstStyle/>
                    <a:p>
                      <a:r>
                        <a:rPr lang="en-US" sz="1800" dirty="0" err="1" smtClean="0">
                          <a:solidFill>
                            <a:srgbClr val="7030A0"/>
                          </a:solidFill>
                        </a:rPr>
                        <a:t>Machapokhari</a:t>
                      </a:r>
                      <a:endParaRPr lang="en-US" sz="1800" dirty="0">
                        <a:solidFill>
                          <a:srgbClr val="7030A0"/>
                        </a:solidFill>
                      </a:endParaRPr>
                    </a:p>
                  </a:txBody>
                  <a:tcPr/>
                </a:tc>
                <a:tc>
                  <a:txBody>
                    <a:bodyPr/>
                    <a:lstStyle/>
                    <a:p>
                      <a:r>
                        <a:rPr lang="en-US" sz="1800" dirty="0" smtClean="0">
                          <a:solidFill>
                            <a:srgbClr val="7030A0"/>
                          </a:solidFill>
                        </a:rPr>
                        <a:t>Management</a:t>
                      </a:r>
                      <a:endParaRPr lang="en-US" sz="1800" dirty="0">
                        <a:solidFill>
                          <a:srgbClr val="7030A0"/>
                        </a:solidFill>
                      </a:endParaRPr>
                    </a:p>
                  </a:txBody>
                  <a:tcPr/>
                </a:tc>
                <a:tc>
                  <a:txBody>
                    <a:bodyPr/>
                    <a:lstStyle/>
                    <a:p>
                      <a:r>
                        <a:rPr lang="en-US" sz="1800" dirty="0" smtClean="0">
                          <a:solidFill>
                            <a:srgbClr val="7030A0"/>
                          </a:solidFill>
                        </a:rPr>
                        <a:t>78%</a:t>
                      </a:r>
                      <a:endParaRPr lang="en-US" sz="1800" dirty="0">
                        <a:solidFill>
                          <a:srgbClr val="7030A0"/>
                        </a:solidFill>
                      </a:endParaRPr>
                    </a:p>
                  </a:txBody>
                  <a:tcPr/>
                </a:tc>
                <a:tc>
                  <a:txBody>
                    <a:bodyPr/>
                    <a:lstStyle/>
                    <a:p>
                      <a:r>
                        <a:rPr lang="en-US" sz="1800" dirty="0" smtClean="0">
                          <a:solidFill>
                            <a:srgbClr val="7030A0"/>
                          </a:solidFill>
                        </a:rPr>
                        <a:t>Distinction</a:t>
                      </a:r>
                      <a:endParaRPr lang="en-US" sz="1800" dirty="0">
                        <a:solidFill>
                          <a:srgbClr val="7030A0"/>
                        </a:solidFill>
                      </a:endParaRPr>
                    </a:p>
                  </a:txBody>
                  <a:tcPr/>
                </a:tc>
              </a:tr>
              <a:tr h="294984">
                <a:tc>
                  <a:txBody>
                    <a:bodyPr/>
                    <a:lstStyle/>
                    <a:p>
                      <a:r>
                        <a:rPr lang="en-US" sz="1800" dirty="0" smtClean="0">
                          <a:solidFill>
                            <a:schemeClr val="accent1"/>
                          </a:solidFill>
                        </a:rPr>
                        <a:t>2</a:t>
                      </a:r>
                      <a:endParaRPr lang="en-US" sz="1800" dirty="0">
                        <a:solidFill>
                          <a:schemeClr val="accent1"/>
                        </a:solidFill>
                      </a:endParaRPr>
                    </a:p>
                  </a:txBody>
                  <a:tcPr/>
                </a:tc>
                <a:tc>
                  <a:txBody>
                    <a:bodyPr/>
                    <a:lstStyle/>
                    <a:p>
                      <a:r>
                        <a:rPr lang="en-US" sz="1800" dirty="0" smtClean="0">
                          <a:solidFill>
                            <a:schemeClr val="accent1"/>
                          </a:solidFill>
                        </a:rPr>
                        <a:t>Ram </a:t>
                      </a:r>
                      <a:r>
                        <a:rPr lang="en-US" sz="1800" dirty="0" err="1" smtClean="0">
                          <a:solidFill>
                            <a:schemeClr val="accent1"/>
                          </a:solidFill>
                        </a:rPr>
                        <a:t>Bahadur</a:t>
                      </a:r>
                      <a:endParaRPr lang="en-US" sz="1800" dirty="0">
                        <a:solidFill>
                          <a:schemeClr val="accent1"/>
                        </a:solidFill>
                      </a:endParaRPr>
                    </a:p>
                  </a:txBody>
                  <a:tcPr/>
                </a:tc>
                <a:tc>
                  <a:txBody>
                    <a:bodyPr/>
                    <a:lstStyle/>
                    <a:p>
                      <a:r>
                        <a:rPr lang="en-US" sz="1800" dirty="0" err="1" smtClean="0">
                          <a:solidFill>
                            <a:schemeClr val="accent1"/>
                          </a:solidFill>
                        </a:rPr>
                        <a:t>Lainchour</a:t>
                      </a:r>
                      <a:endParaRPr lang="en-US" sz="1800" dirty="0">
                        <a:solidFill>
                          <a:schemeClr val="accent1"/>
                        </a:solidFill>
                      </a:endParaRPr>
                    </a:p>
                  </a:txBody>
                  <a:tcPr/>
                </a:tc>
                <a:tc>
                  <a:txBody>
                    <a:bodyPr/>
                    <a:lstStyle/>
                    <a:p>
                      <a:r>
                        <a:rPr lang="en-US" sz="1800" dirty="0" smtClean="0">
                          <a:solidFill>
                            <a:schemeClr val="accent1"/>
                          </a:solidFill>
                        </a:rPr>
                        <a:t>Science</a:t>
                      </a:r>
                      <a:endParaRPr lang="en-US" sz="1800" dirty="0">
                        <a:solidFill>
                          <a:schemeClr val="accent1"/>
                        </a:solidFill>
                      </a:endParaRPr>
                    </a:p>
                  </a:txBody>
                  <a:tcPr/>
                </a:tc>
                <a:tc>
                  <a:txBody>
                    <a:bodyPr/>
                    <a:lstStyle/>
                    <a:p>
                      <a:r>
                        <a:rPr lang="en-US" sz="1800" dirty="0" smtClean="0">
                          <a:solidFill>
                            <a:schemeClr val="accent1"/>
                          </a:solidFill>
                        </a:rPr>
                        <a:t>82%</a:t>
                      </a:r>
                      <a:endParaRPr lang="en-US" sz="1800" dirty="0">
                        <a:solidFill>
                          <a:schemeClr val="accent1"/>
                        </a:solidFill>
                      </a:endParaRPr>
                    </a:p>
                  </a:txBody>
                  <a:tcPr/>
                </a:tc>
                <a:tc>
                  <a:txBody>
                    <a:bodyPr/>
                    <a:lstStyle/>
                    <a:p>
                      <a:r>
                        <a:rPr lang="en-US" sz="1800" dirty="0" smtClean="0">
                          <a:solidFill>
                            <a:schemeClr val="accent1"/>
                          </a:solidFill>
                        </a:rPr>
                        <a:t>Distinction</a:t>
                      </a:r>
                      <a:endParaRPr lang="en-US" sz="1800" dirty="0">
                        <a:solidFill>
                          <a:schemeClr val="accent1"/>
                        </a:solidFill>
                      </a:endParaRPr>
                    </a:p>
                  </a:txBody>
                  <a:tcPr/>
                </a:tc>
              </a:tr>
              <a:tr h="471974">
                <a:tc>
                  <a:txBody>
                    <a:bodyPr/>
                    <a:lstStyle/>
                    <a:p>
                      <a:r>
                        <a:rPr lang="en-US" sz="1800" dirty="0" smtClean="0">
                          <a:solidFill>
                            <a:srgbClr val="FF0000"/>
                          </a:solidFill>
                        </a:rPr>
                        <a:t>3</a:t>
                      </a:r>
                      <a:endParaRPr lang="en-US" sz="1800" dirty="0">
                        <a:solidFill>
                          <a:srgbClr val="FF0000"/>
                        </a:solidFill>
                      </a:endParaRPr>
                    </a:p>
                  </a:txBody>
                  <a:tcPr/>
                </a:tc>
                <a:tc>
                  <a:txBody>
                    <a:bodyPr/>
                    <a:lstStyle/>
                    <a:p>
                      <a:r>
                        <a:rPr lang="en-US" sz="1800" dirty="0" err="1" smtClean="0">
                          <a:solidFill>
                            <a:srgbClr val="FF0000"/>
                          </a:solidFill>
                        </a:rPr>
                        <a:t>Shyam</a:t>
                      </a:r>
                      <a:r>
                        <a:rPr lang="en-US" sz="1800" dirty="0" smtClean="0">
                          <a:solidFill>
                            <a:srgbClr val="FF0000"/>
                          </a:solidFill>
                        </a:rPr>
                        <a:t> </a:t>
                      </a:r>
                      <a:r>
                        <a:rPr lang="en-US" sz="1800" dirty="0" err="1" smtClean="0">
                          <a:solidFill>
                            <a:srgbClr val="FF0000"/>
                          </a:solidFill>
                        </a:rPr>
                        <a:t>Bahadur</a:t>
                      </a:r>
                      <a:endParaRPr lang="en-US" sz="1800" dirty="0">
                        <a:solidFill>
                          <a:srgbClr val="FF0000"/>
                        </a:solidFill>
                      </a:endParaRPr>
                    </a:p>
                  </a:txBody>
                  <a:tcPr/>
                </a:tc>
                <a:tc>
                  <a:txBody>
                    <a:bodyPr/>
                    <a:lstStyle/>
                    <a:p>
                      <a:r>
                        <a:rPr lang="en-US" sz="1800" dirty="0" err="1" smtClean="0">
                          <a:solidFill>
                            <a:srgbClr val="FF0000"/>
                          </a:solidFill>
                        </a:rPr>
                        <a:t>Thapathali</a:t>
                      </a:r>
                      <a:endParaRPr lang="en-US" sz="1800" dirty="0">
                        <a:solidFill>
                          <a:srgbClr val="FF0000"/>
                        </a:solidFill>
                      </a:endParaRPr>
                    </a:p>
                  </a:txBody>
                  <a:tcPr/>
                </a:tc>
                <a:tc>
                  <a:txBody>
                    <a:bodyPr/>
                    <a:lstStyle/>
                    <a:p>
                      <a:r>
                        <a:rPr lang="en-US" sz="1800" dirty="0" smtClean="0">
                          <a:solidFill>
                            <a:srgbClr val="FF0000"/>
                          </a:solidFill>
                        </a:rPr>
                        <a:t>Law</a:t>
                      </a:r>
                      <a:endParaRPr lang="en-US" sz="1800" dirty="0">
                        <a:solidFill>
                          <a:srgbClr val="FF0000"/>
                        </a:solidFill>
                      </a:endParaRPr>
                    </a:p>
                  </a:txBody>
                  <a:tcPr/>
                </a:tc>
                <a:tc>
                  <a:txBody>
                    <a:bodyPr/>
                    <a:lstStyle/>
                    <a:p>
                      <a:r>
                        <a:rPr lang="en-US" sz="1800" dirty="0" smtClean="0">
                          <a:solidFill>
                            <a:srgbClr val="FF0000"/>
                          </a:solidFill>
                        </a:rPr>
                        <a:t>68%</a:t>
                      </a:r>
                      <a:endParaRPr lang="en-US" sz="1800" dirty="0">
                        <a:solidFill>
                          <a:srgbClr val="FF0000"/>
                        </a:solidFill>
                      </a:endParaRPr>
                    </a:p>
                  </a:txBody>
                  <a:tcPr/>
                </a:tc>
                <a:tc>
                  <a:txBody>
                    <a:bodyPr/>
                    <a:lstStyle/>
                    <a:p>
                      <a:r>
                        <a:rPr lang="en-US" sz="1800" dirty="0" smtClean="0">
                          <a:solidFill>
                            <a:srgbClr val="FF0000"/>
                          </a:solidFill>
                        </a:rPr>
                        <a:t>First Division</a:t>
                      </a:r>
                      <a:endParaRPr lang="en-US" sz="1800" dirty="0">
                        <a:solidFill>
                          <a:srgbClr val="FF0000"/>
                        </a:solidFill>
                      </a:endParaRPr>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pPr algn="just"/>
            <a:r>
              <a:rPr lang="en-US" dirty="0" smtClean="0">
                <a:solidFill>
                  <a:schemeClr val="tx1"/>
                </a:solidFill>
                <a:latin typeface="Times New Roman" pitchFamily="18" charset="0"/>
                <a:cs typeface="Times New Roman" pitchFamily="18" charset="0"/>
              </a:rPr>
              <a:t>Is a data structure used to either store or reference data</a:t>
            </a:r>
          </a:p>
          <a:p>
            <a:pPr algn="just"/>
            <a:r>
              <a:rPr lang="en-US" dirty="0" smtClean="0">
                <a:solidFill>
                  <a:schemeClr val="tx1"/>
                </a:solidFill>
                <a:latin typeface="Times New Roman" pitchFamily="18" charset="0"/>
                <a:cs typeface="Times New Roman" pitchFamily="18" charset="0"/>
              </a:rPr>
              <a:t>Database objects can be made using the create command</a:t>
            </a:r>
          </a:p>
          <a:p>
            <a:pPr algn="just"/>
            <a:r>
              <a:rPr lang="en-US" dirty="0" smtClean="0">
                <a:solidFill>
                  <a:schemeClr val="tx1"/>
                </a:solidFill>
                <a:latin typeface="Times New Roman" pitchFamily="18" charset="0"/>
                <a:cs typeface="Times New Roman" pitchFamily="18" charset="0"/>
              </a:rPr>
              <a:t>These database objects are used for holding and manipulating the data in the database</a:t>
            </a:r>
          </a:p>
          <a:p>
            <a:pPr algn="just"/>
            <a:r>
              <a:rPr lang="en-US" dirty="0" smtClean="0">
                <a:solidFill>
                  <a:schemeClr val="tx1"/>
                </a:solidFill>
                <a:latin typeface="Times New Roman" pitchFamily="18" charset="0"/>
                <a:cs typeface="Times New Roman" pitchFamily="18" charset="0"/>
              </a:rPr>
              <a:t>Some database objects are</a:t>
            </a:r>
          </a:p>
          <a:p>
            <a:pPr lvl="1" algn="just"/>
            <a:r>
              <a:rPr lang="en-US" dirty="0" smtClean="0">
                <a:solidFill>
                  <a:schemeClr val="tx1"/>
                </a:solidFill>
                <a:latin typeface="Times New Roman" pitchFamily="18" charset="0"/>
                <a:cs typeface="Times New Roman" pitchFamily="18" charset="0"/>
              </a:rPr>
              <a:t>View: subsets of data from more than one table are logically represented.</a:t>
            </a:r>
          </a:p>
          <a:p>
            <a:pPr lvl="1" algn="just"/>
            <a:r>
              <a:rPr lang="en-US" dirty="0" smtClean="0">
                <a:solidFill>
                  <a:schemeClr val="tx1"/>
                </a:solidFill>
                <a:latin typeface="Times New Roman" pitchFamily="18" charset="0"/>
                <a:cs typeface="Times New Roman" pitchFamily="18" charset="0"/>
              </a:rPr>
              <a:t>Table: composed of rows and columns, the table is the primary form of data representation.</a:t>
            </a:r>
          </a:p>
          <a:p>
            <a:pPr lvl="1" algn="just"/>
            <a:r>
              <a:rPr lang="en-US" dirty="0" smtClean="0">
                <a:solidFill>
                  <a:schemeClr val="tx1"/>
                </a:solidFill>
                <a:latin typeface="Times New Roman" pitchFamily="18" charset="0"/>
                <a:cs typeface="Times New Roman" pitchFamily="18" charset="0"/>
              </a:rPr>
              <a:t>Sequence: sequence generates the primary key values.</a:t>
            </a:r>
          </a:p>
          <a:p>
            <a:pPr lvl="1" algn="just"/>
            <a:r>
              <a:rPr lang="en-US" dirty="0" smtClean="0">
                <a:solidFill>
                  <a:schemeClr val="tx1"/>
                </a:solidFill>
                <a:latin typeface="Times New Roman" pitchFamily="18" charset="0"/>
                <a:cs typeface="Times New Roman" pitchFamily="18" charset="0"/>
              </a:rPr>
              <a:t>Synonym: it is an alternative name for a specific object.</a:t>
            </a:r>
          </a:p>
          <a:p>
            <a:pPr lvl="1" algn="just"/>
            <a:r>
              <a:rPr lang="en-US" dirty="0" smtClean="0">
                <a:solidFill>
                  <a:schemeClr val="tx1"/>
                </a:solidFill>
                <a:latin typeface="Times New Roman" pitchFamily="18" charset="0"/>
                <a:cs typeface="Times New Roman" pitchFamily="18" charset="0"/>
              </a:rPr>
              <a:t>Index: it improves the performance of some particular queries.</a:t>
            </a:r>
          </a:p>
        </p:txBody>
      </p:sp>
      <p:sp>
        <p:nvSpPr>
          <p:cNvPr id="3" name="Title 2"/>
          <p:cNvSpPr>
            <a:spLocks noGrp="1"/>
          </p:cNvSpPr>
          <p:nvPr>
            <p:ph type="title"/>
          </p:nvPr>
        </p:nvSpPr>
        <p:spPr/>
        <p:txBody>
          <a:bodyPr/>
          <a:lstStyle/>
          <a:p>
            <a:r>
              <a:rPr lang="en-US" dirty="0" smtClean="0"/>
              <a:t>Database Object</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Geometric Presentation">
      <a:dk1>
        <a:sysClr val="windowText" lastClr="000000"/>
      </a:dk1>
      <a:lt1>
        <a:sysClr val="window" lastClr="FFFFFF"/>
      </a:lt1>
      <a:dk2>
        <a:srgbClr val="44546A"/>
      </a:dk2>
      <a:lt2>
        <a:srgbClr val="ACCBF9"/>
      </a:lt2>
      <a:accent1>
        <a:srgbClr val="5C83C4"/>
      </a:accent1>
      <a:accent2>
        <a:srgbClr val="2C599D"/>
      </a:accent2>
      <a:accent3>
        <a:srgbClr val="1A3B70"/>
      </a:accent3>
      <a:accent4>
        <a:srgbClr val="FA6F1A"/>
      </a:accent4>
      <a:accent5>
        <a:srgbClr val="11224E"/>
      </a:accent5>
      <a:accent6>
        <a:srgbClr val="9D90A0"/>
      </a:accent6>
      <a:hlink>
        <a:srgbClr val="9454C3"/>
      </a:hlink>
      <a:folHlink>
        <a:srgbClr val="3EBBF0"/>
      </a:folHlink>
    </a:clrScheme>
    <a:fontScheme name="Custom 147">
      <a:majorFont>
        <a:latin typeface="Corbel"/>
        <a:ea typeface=""/>
        <a:cs typeface=""/>
      </a:majorFont>
      <a:minorFont>
        <a:latin typeface="Calibr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xmlns="" name="tf16411253_LW_v2" id="{C590A786-F65F-42F6-9E48-12C78E3C86B3}" vid="{FEE92C9D-6350-4ECD-87A4-004D12BB2B1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426e97fa315356fffbdcd9876fe988c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4b8f0def80e6d70ce3def20c90759a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DEA9014-ED64-4558-B1E1-D03F0EE32BEB}">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05D99ABA-76CE-4A8E-B5F0-C051B96628DE}">
  <ds:schemaRefs>
    <ds:schemaRef ds:uri="http://schemas.microsoft.com/sharepoint/v3/contenttype/forms"/>
  </ds:schemaRefs>
</ds:datastoreItem>
</file>

<file path=customXml/itemProps3.xml><?xml version="1.0" encoding="utf-8"?>
<ds:datastoreItem xmlns:ds="http://schemas.openxmlformats.org/officeDocument/2006/customXml" ds:itemID="{B19EB750-A6DA-4BE8-B87B-FC499FE733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Geometric presentation</Template>
  <TotalTime>441</TotalTime>
  <Words>2131</Words>
  <Application>Microsoft Office PowerPoint</Application>
  <PresentationFormat>Custom</PresentationFormat>
  <Paragraphs>475</Paragraphs>
  <Slides>48</Slides>
  <Notes>1</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Office Theme</vt:lpstr>
      <vt:lpstr>Database Management System</vt:lpstr>
      <vt:lpstr>Slide 2</vt:lpstr>
      <vt:lpstr>Database</vt:lpstr>
      <vt:lpstr>Database Management System (DBMS)</vt:lpstr>
      <vt:lpstr>Basic things of Database</vt:lpstr>
      <vt:lpstr>Database Table</vt:lpstr>
      <vt:lpstr>Database Field</vt:lpstr>
      <vt:lpstr>Database Records</vt:lpstr>
      <vt:lpstr>Database Object</vt:lpstr>
      <vt:lpstr>KEYS</vt:lpstr>
      <vt:lpstr>Primary Keys</vt:lpstr>
      <vt:lpstr>Alternate Keys</vt:lpstr>
      <vt:lpstr>Foreign Keys</vt:lpstr>
      <vt:lpstr>Advantages of DBMS</vt:lpstr>
      <vt:lpstr>Disadvantage of DBMS</vt:lpstr>
      <vt:lpstr>Things before creating database</vt:lpstr>
      <vt:lpstr>DDL</vt:lpstr>
      <vt:lpstr>Create</vt:lpstr>
      <vt:lpstr>ALTER</vt:lpstr>
      <vt:lpstr>DROP</vt:lpstr>
      <vt:lpstr>TRUNCATE</vt:lpstr>
      <vt:lpstr>DML</vt:lpstr>
      <vt:lpstr>Select Statement</vt:lpstr>
      <vt:lpstr>INSERT STATEMENT</vt:lpstr>
      <vt:lpstr>Update Statement</vt:lpstr>
      <vt:lpstr>Delete Statement</vt:lpstr>
      <vt:lpstr>DATABASE MODEL</vt:lpstr>
      <vt:lpstr>HIERARCHICAL DATABASE MODEL</vt:lpstr>
      <vt:lpstr>HIERARCHICAL DATABASE MODEL</vt:lpstr>
      <vt:lpstr>NETWORK DATA MODEL</vt:lpstr>
      <vt:lpstr>NETWORK DATA MODEL</vt:lpstr>
      <vt:lpstr>RELATIONAL DATA MODEL</vt:lpstr>
      <vt:lpstr>NETWORK DATA MODEL</vt:lpstr>
      <vt:lpstr>Centralized Database</vt:lpstr>
      <vt:lpstr>Centralized Database</vt:lpstr>
      <vt:lpstr>Distributed Database</vt:lpstr>
      <vt:lpstr>Distributed Database</vt:lpstr>
      <vt:lpstr>Difference Between Centralized and Distributed Database</vt:lpstr>
      <vt:lpstr>Database Security</vt:lpstr>
      <vt:lpstr>Importance of Database Security</vt:lpstr>
      <vt:lpstr>Some Challenges on Database Security</vt:lpstr>
      <vt:lpstr>Security Measured at several Level</vt:lpstr>
      <vt:lpstr>NORMALIZATION</vt:lpstr>
      <vt:lpstr>Advantage of Normalization</vt:lpstr>
      <vt:lpstr>Un Normalized Table</vt:lpstr>
      <vt:lpstr>1NF</vt:lpstr>
      <vt:lpstr>2NF</vt:lpstr>
      <vt:lpstr>3NF</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Database Management System</dc:title>
  <dc:creator>gopis</dc:creator>
  <cp:lastModifiedBy>Redstone</cp:lastModifiedBy>
  <cp:revision>28</cp:revision>
  <dcterms:created xsi:type="dcterms:W3CDTF">2022-02-22T14:36:51Z</dcterms:created>
  <dcterms:modified xsi:type="dcterms:W3CDTF">2022-07-19T03:52:40Z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